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4_9CD0CD2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comments/modernComment_13F_5CA9A109.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0" r:id="rId1"/>
  </p:sldMasterIdLst>
  <p:notesMasterIdLst>
    <p:notesMasterId r:id="rId40"/>
  </p:notesMasterIdLst>
  <p:sldIdLst>
    <p:sldId id="334" r:id="rId2"/>
    <p:sldId id="325" r:id="rId3"/>
    <p:sldId id="335" r:id="rId4"/>
    <p:sldId id="336" r:id="rId5"/>
    <p:sldId id="337" r:id="rId6"/>
    <p:sldId id="420" r:id="rId7"/>
    <p:sldId id="257" r:id="rId8"/>
    <p:sldId id="284" r:id="rId9"/>
    <p:sldId id="267" r:id="rId10"/>
    <p:sldId id="289" r:id="rId11"/>
    <p:sldId id="322" r:id="rId12"/>
    <p:sldId id="292" r:id="rId13"/>
    <p:sldId id="329" r:id="rId14"/>
    <p:sldId id="286" r:id="rId15"/>
    <p:sldId id="316" r:id="rId16"/>
    <p:sldId id="333" r:id="rId17"/>
    <p:sldId id="317" r:id="rId18"/>
    <p:sldId id="318" r:id="rId19"/>
    <p:sldId id="319" r:id="rId20"/>
    <p:sldId id="320" r:id="rId21"/>
    <p:sldId id="274" r:id="rId22"/>
    <p:sldId id="293" r:id="rId23"/>
    <p:sldId id="285" r:id="rId24"/>
    <p:sldId id="313" r:id="rId25"/>
    <p:sldId id="326" r:id="rId26"/>
    <p:sldId id="301" r:id="rId27"/>
    <p:sldId id="275" r:id="rId28"/>
    <p:sldId id="328" r:id="rId29"/>
    <p:sldId id="324" r:id="rId30"/>
    <p:sldId id="332" r:id="rId31"/>
    <p:sldId id="295" r:id="rId32"/>
    <p:sldId id="327" r:id="rId33"/>
    <p:sldId id="288" r:id="rId34"/>
    <p:sldId id="307" r:id="rId35"/>
    <p:sldId id="308" r:id="rId36"/>
    <p:sldId id="309" r:id="rId37"/>
    <p:sldId id="421" r:id="rId38"/>
    <p:sldId id="42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2D26898-F11B-61AB-417B-804BD5A6ADDE}" name="Laura Healy" initials="LH" userId="S::lhealy@gnapartners.com::17b7ed58-d409-4980-8324-1df338e02c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90340" autoAdjust="0"/>
  </p:normalViewPr>
  <p:slideViewPr>
    <p:cSldViewPr snapToGrid="0" showGuides="1">
      <p:cViewPr varScale="1">
        <p:scale>
          <a:sx n="115" d="100"/>
          <a:sy n="115" d="100"/>
        </p:scale>
        <p:origin x="544" y="160"/>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24_9CD0CD2D.xml><?xml version="1.0" encoding="utf-8"?>
<p188:cmLst xmlns:a="http://schemas.openxmlformats.org/drawingml/2006/main" xmlns:r="http://schemas.openxmlformats.org/officeDocument/2006/relationships" xmlns:p188="http://schemas.microsoft.com/office/powerpoint/2018/8/main">
  <p188:cm id="{F6CE3D6C-D423-4845-B412-F32848B2E106}" authorId="{00000000-0000-0000-0000-000000000000}" created="2023-05-23T17:27:06.894">
    <ac:deMkLst xmlns:ac="http://schemas.microsoft.com/office/drawing/2013/main/command">
      <pc:docMk xmlns:pc="http://schemas.microsoft.com/office/powerpoint/2013/main/command"/>
      <pc:sldMk xmlns:pc="http://schemas.microsoft.com/office/powerpoint/2013/main/command" cId="2630929709" sldId="292"/>
      <ac:spMk id="7" creationId="{3F212B3A-0B74-353F-BCE4-376D46C058C7}"/>
    </ac:deMkLst>
    <p188:txBody>
      <a:bodyPr/>
      <a:lstStyle/>
      <a:p>
        <a:r>
          <a:rPr lang="en-US"/>
          <a:t>Need to add a source for the various stats.</a:t>
        </a:r>
      </a:p>
    </p188:txBody>
  </p188:cm>
</p188:cmLst>
</file>

<file path=ppt/comments/modernComment_13F_5CA9A109.xml><?xml version="1.0" encoding="utf-8"?>
<p188:cmLst xmlns:a="http://schemas.openxmlformats.org/drawingml/2006/main" xmlns:r="http://schemas.openxmlformats.org/officeDocument/2006/relationships" xmlns:p188="http://schemas.microsoft.com/office/powerpoint/2018/8/main">
  <p188:cm id="{5AD57333-7E39-FA43-B9AC-3F70E23196B6}" authorId="{00000000-0000-0000-0000-000000000000}" created="2023-05-23T19:55:33.705">
    <ac:txMkLst xmlns:ac="http://schemas.microsoft.com/office/drawing/2013/main/command">
      <pc:docMk xmlns:pc="http://schemas.microsoft.com/office/powerpoint/2013/main/command"/>
      <pc:sldMk xmlns:pc="http://schemas.microsoft.com/office/powerpoint/2013/main/command" cId="1554620681" sldId="319"/>
      <ac:spMk id="3" creationId="{9CFA0CE8-B43B-0769-F5E0-9005FA3342A9}"/>
      <ac:txMk cp="246" len="276">
        <ac:context len="523" hash="807239483"/>
      </ac:txMk>
    </ac:txMkLst>
    <p188:txBody>
      <a:bodyPr/>
      <a:lstStyle/>
      <a:p>
        <a:r>
          <a:rPr lang="en-US"/>
          <a:t>Add a little more context here.</a:t>
        </a:r>
      </a:p>
    </p188:txBody>
  </p188:cm>
</p188:cmLst>
</file>

<file path=ppt/diagrams/_rels/data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948F0-3D53-46E6-A1DD-16B22E32CE8F}"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AAF0A1F2-ADF6-4C10-8854-4EF57C228C7B}">
      <dgm:prSet/>
      <dgm:spPr/>
      <dgm:t>
        <a:bodyPr/>
        <a:lstStyle/>
        <a:p>
          <a:r>
            <a:rPr lang="en-US"/>
            <a:t>Current Job Market </a:t>
          </a:r>
        </a:p>
      </dgm:t>
    </dgm:pt>
    <dgm:pt modelId="{73C0A1B2-FDAF-4218-8630-2D2E80DBABD5}" type="parTrans" cxnId="{6D5D2005-A03B-4376-8233-2B5994627DAD}">
      <dgm:prSet/>
      <dgm:spPr/>
      <dgm:t>
        <a:bodyPr/>
        <a:lstStyle/>
        <a:p>
          <a:endParaRPr lang="en-US"/>
        </a:p>
      </dgm:t>
    </dgm:pt>
    <dgm:pt modelId="{BBF6E6A1-D89C-4D6B-9F70-8D1F4FFAC66F}" type="sibTrans" cxnId="{6D5D2005-A03B-4376-8233-2B5994627DAD}">
      <dgm:prSet/>
      <dgm:spPr/>
      <dgm:t>
        <a:bodyPr/>
        <a:lstStyle/>
        <a:p>
          <a:endParaRPr lang="en-US"/>
        </a:p>
      </dgm:t>
    </dgm:pt>
    <dgm:pt modelId="{76EEEE73-D2B0-42C3-9C62-62E4AF466FE0}">
      <dgm:prSet/>
      <dgm:spPr/>
      <dgm:t>
        <a:bodyPr/>
        <a:lstStyle/>
        <a:p>
          <a:r>
            <a:rPr lang="en-US" dirty="0"/>
            <a:t>Recruiting Pain Points/Solutions </a:t>
          </a:r>
        </a:p>
      </dgm:t>
    </dgm:pt>
    <dgm:pt modelId="{DC3154B7-9C72-4C46-A8DD-26B815FDE886}" type="parTrans" cxnId="{B283B901-828D-4606-A058-831B2E8DFEAC}">
      <dgm:prSet/>
      <dgm:spPr/>
      <dgm:t>
        <a:bodyPr/>
        <a:lstStyle/>
        <a:p>
          <a:endParaRPr lang="en-US"/>
        </a:p>
      </dgm:t>
    </dgm:pt>
    <dgm:pt modelId="{3631C821-8B28-4232-B259-B74579EAF30C}" type="sibTrans" cxnId="{B283B901-828D-4606-A058-831B2E8DFEAC}">
      <dgm:prSet/>
      <dgm:spPr/>
      <dgm:t>
        <a:bodyPr/>
        <a:lstStyle/>
        <a:p>
          <a:endParaRPr lang="en-US"/>
        </a:p>
      </dgm:t>
    </dgm:pt>
    <dgm:pt modelId="{C2DBD597-B8E9-4D9C-B8A9-B5DB674EFDBB}">
      <dgm:prSet/>
      <dgm:spPr/>
      <dgm:t>
        <a:bodyPr/>
        <a:lstStyle/>
        <a:p>
          <a:r>
            <a:rPr lang="en-US"/>
            <a:t>What Employers Should be Doing</a:t>
          </a:r>
        </a:p>
      </dgm:t>
    </dgm:pt>
    <dgm:pt modelId="{1EA805FB-D954-4357-85B1-409A37934E76}" type="parTrans" cxnId="{4AA7AED1-47BF-4A03-9DAF-E29E07BEBDB9}">
      <dgm:prSet/>
      <dgm:spPr/>
      <dgm:t>
        <a:bodyPr/>
        <a:lstStyle/>
        <a:p>
          <a:endParaRPr lang="en-US"/>
        </a:p>
      </dgm:t>
    </dgm:pt>
    <dgm:pt modelId="{3D301566-E77F-479E-9D38-CC39395CD2FE}" type="sibTrans" cxnId="{4AA7AED1-47BF-4A03-9DAF-E29E07BEBDB9}">
      <dgm:prSet/>
      <dgm:spPr/>
      <dgm:t>
        <a:bodyPr/>
        <a:lstStyle/>
        <a:p>
          <a:endParaRPr lang="en-US"/>
        </a:p>
      </dgm:t>
    </dgm:pt>
    <dgm:pt modelId="{8AA10A51-8FE0-408F-B6B3-570CF4EF3FB4}">
      <dgm:prSet/>
      <dgm:spPr/>
      <dgm:t>
        <a:bodyPr/>
        <a:lstStyle/>
        <a:p>
          <a:r>
            <a:rPr lang="en-US"/>
            <a:t>Hiring Process and Strategy</a:t>
          </a:r>
        </a:p>
      </dgm:t>
    </dgm:pt>
    <dgm:pt modelId="{3A444506-4052-497B-9BA9-18CEA7897166}" type="parTrans" cxnId="{CCFE30FC-6A15-41CE-A421-B0FE22E584CB}">
      <dgm:prSet/>
      <dgm:spPr/>
      <dgm:t>
        <a:bodyPr/>
        <a:lstStyle/>
        <a:p>
          <a:endParaRPr lang="en-US"/>
        </a:p>
      </dgm:t>
    </dgm:pt>
    <dgm:pt modelId="{02837FB5-66CB-433E-B549-ED7F006A1B1D}" type="sibTrans" cxnId="{CCFE30FC-6A15-41CE-A421-B0FE22E584CB}">
      <dgm:prSet/>
      <dgm:spPr/>
      <dgm:t>
        <a:bodyPr/>
        <a:lstStyle/>
        <a:p>
          <a:endParaRPr lang="en-US"/>
        </a:p>
      </dgm:t>
    </dgm:pt>
    <dgm:pt modelId="{DA9ACFFE-52D0-4F5D-904D-2433516ADD14}">
      <dgm:prSet/>
      <dgm:spPr/>
      <dgm:t>
        <a:bodyPr/>
        <a:lstStyle/>
        <a:p>
          <a:r>
            <a:rPr lang="en-US"/>
            <a:t>G&amp;A RPO Service Offerings</a:t>
          </a:r>
        </a:p>
      </dgm:t>
    </dgm:pt>
    <dgm:pt modelId="{CFF7F395-51F7-48F0-B716-B1A6D24B6A9A}" type="parTrans" cxnId="{9FB4318A-CD50-4BBC-A534-65FE3F763426}">
      <dgm:prSet/>
      <dgm:spPr/>
      <dgm:t>
        <a:bodyPr/>
        <a:lstStyle/>
        <a:p>
          <a:endParaRPr lang="en-US"/>
        </a:p>
      </dgm:t>
    </dgm:pt>
    <dgm:pt modelId="{A0804ABB-613D-4FC3-AAB7-683F1BEDFD99}" type="sibTrans" cxnId="{9FB4318A-CD50-4BBC-A534-65FE3F763426}">
      <dgm:prSet/>
      <dgm:spPr/>
      <dgm:t>
        <a:bodyPr/>
        <a:lstStyle/>
        <a:p>
          <a:endParaRPr lang="en-US"/>
        </a:p>
      </dgm:t>
    </dgm:pt>
    <dgm:pt modelId="{4B8028EA-7B88-4F03-8119-E05794EC0995}">
      <dgm:prSet/>
      <dgm:spPr/>
      <dgm:t>
        <a:bodyPr/>
        <a:lstStyle/>
        <a:p>
          <a:r>
            <a:rPr lang="en-US" dirty="0"/>
            <a:t>Q&amp;A </a:t>
          </a:r>
        </a:p>
      </dgm:t>
    </dgm:pt>
    <dgm:pt modelId="{CF187E04-6406-46BD-B0CE-075AB8D0C81F}" type="parTrans" cxnId="{259B08FA-202F-42E6-83BF-D0CB60B24AA8}">
      <dgm:prSet/>
      <dgm:spPr/>
      <dgm:t>
        <a:bodyPr/>
        <a:lstStyle/>
        <a:p>
          <a:endParaRPr lang="en-US"/>
        </a:p>
      </dgm:t>
    </dgm:pt>
    <dgm:pt modelId="{A6EB7A11-583E-4D0D-96B8-0C8C9263CFEA}" type="sibTrans" cxnId="{259B08FA-202F-42E6-83BF-D0CB60B24AA8}">
      <dgm:prSet/>
      <dgm:spPr/>
      <dgm:t>
        <a:bodyPr/>
        <a:lstStyle/>
        <a:p>
          <a:endParaRPr lang="en-US"/>
        </a:p>
      </dgm:t>
    </dgm:pt>
    <dgm:pt modelId="{C715FB4A-2C82-436D-BFD7-E789D3676132}">
      <dgm:prSet/>
      <dgm:spPr/>
      <dgm:t>
        <a:bodyPr/>
        <a:lstStyle/>
        <a:p>
          <a:r>
            <a:rPr lang="en-US" dirty="0"/>
            <a:t>Candidate Expectations</a:t>
          </a:r>
        </a:p>
      </dgm:t>
    </dgm:pt>
    <dgm:pt modelId="{CC0DBEB1-3DF1-42CB-9BE2-252E766473E9}" type="parTrans" cxnId="{CEA355A8-7160-47FE-A569-430599436113}">
      <dgm:prSet/>
      <dgm:spPr/>
    </dgm:pt>
    <dgm:pt modelId="{85ED1971-AAA1-4BB0-ABEE-0C5441887503}" type="sibTrans" cxnId="{CEA355A8-7160-47FE-A569-430599436113}">
      <dgm:prSet/>
      <dgm:spPr/>
    </dgm:pt>
    <dgm:pt modelId="{73C94188-D613-D14F-845E-4E82E209B2CB}" type="pres">
      <dgm:prSet presAssocID="{D56948F0-3D53-46E6-A1DD-16B22E32CE8F}" presName="linear" presStyleCnt="0">
        <dgm:presLayoutVars>
          <dgm:animLvl val="lvl"/>
          <dgm:resizeHandles val="exact"/>
        </dgm:presLayoutVars>
      </dgm:prSet>
      <dgm:spPr/>
    </dgm:pt>
    <dgm:pt modelId="{2273CC74-C827-B34B-A07E-4E806B78EF0A}" type="pres">
      <dgm:prSet presAssocID="{AAF0A1F2-ADF6-4C10-8854-4EF57C228C7B}" presName="parentText" presStyleLbl="node1" presStyleIdx="0" presStyleCnt="7">
        <dgm:presLayoutVars>
          <dgm:chMax val="0"/>
          <dgm:bulletEnabled val="1"/>
        </dgm:presLayoutVars>
      </dgm:prSet>
      <dgm:spPr/>
    </dgm:pt>
    <dgm:pt modelId="{9BDB2501-430A-7340-8587-B6FB0D5B8EBB}" type="pres">
      <dgm:prSet presAssocID="{BBF6E6A1-D89C-4D6B-9F70-8D1F4FFAC66F}" presName="spacer" presStyleCnt="0"/>
      <dgm:spPr/>
    </dgm:pt>
    <dgm:pt modelId="{22F87D8A-34DC-6845-88F6-4191608A0761}" type="pres">
      <dgm:prSet presAssocID="{76EEEE73-D2B0-42C3-9C62-62E4AF466FE0}" presName="parentText" presStyleLbl="node1" presStyleIdx="1" presStyleCnt="7">
        <dgm:presLayoutVars>
          <dgm:chMax val="0"/>
          <dgm:bulletEnabled val="1"/>
        </dgm:presLayoutVars>
      </dgm:prSet>
      <dgm:spPr/>
    </dgm:pt>
    <dgm:pt modelId="{5ED5BEAD-E3D0-5040-B6E2-E71F570B260B}" type="pres">
      <dgm:prSet presAssocID="{3631C821-8B28-4232-B259-B74579EAF30C}" presName="spacer" presStyleCnt="0"/>
      <dgm:spPr/>
    </dgm:pt>
    <dgm:pt modelId="{D43A0E98-66B0-4ED0-B725-A37555D08F92}" type="pres">
      <dgm:prSet presAssocID="{C715FB4A-2C82-436D-BFD7-E789D3676132}" presName="parentText" presStyleLbl="node1" presStyleIdx="2" presStyleCnt="7">
        <dgm:presLayoutVars>
          <dgm:chMax val="0"/>
          <dgm:bulletEnabled val="1"/>
        </dgm:presLayoutVars>
      </dgm:prSet>
      <dgm:spPr/>
    </dgm:pt>
    <dgm:pt modelId="{05B96F9C-AE41-4575-B8C1-0F25F536BF09}" type="pres">
      <dgm:prSet presAssocID="{85ED1971-AAA1-4BB0-ABEE-0C5441887503}" presName="spacer" presStyleCnt="0"/>
      <dgm:spPr/>
    </dgm:pt>
    <dgm:pt modelId="{889119AC-530A-5A42-A573-D25DB624B19C}" type="pres">
      <dgm:prSet presAssocID="{C2DBD597-B8E9-4D9C-B8A9-B5DB674EFDBB}" presName="parentText" presStyleLbl="node1" presStyleIdx="3" presStyleCnt="7">
        <dgm:presLayoutVars>
          <dgm:chMax val="0"/>
          <dgm:bulletEnabled val="1"/>
        </dgm:presLayoutVars>
      </dgm:prSet>
      <dgm:spPr/>
    </dgm:pt>
    <dgm:pt modelId="{9670F29D-44CB-8F4B-82D7-AC31F1AED7BF}" type="pres">
      <dgm:prSet presAssocID="{3D301566-E77F-479E-9D38-CC39395CD2FE}" presName="spacer" presStyleCnt="0"/>
      <dgm:spPr/>
    </dgm:pt>
    <dgm:pt modelId="{25B08125-0AA8-4F40-9BDA-84FB47102BBC}" type="pres">
      <dgm:prSet presAssocID="{8AA10A51-8FE0-408F-B6B3-570CF4EF3FB4}" presName="parentText" presStyleLbl="node1" presStyleIdx="4" presStyleCnt="7">
        <dgm:presLayoutVars>
          <dgm:chMax val="0"/>
          <dgm:bulletEnabled val="1"/>
        </dgm:presLayoutVars>
      </dgm:prSet>
      <dgm:spPr/>
    </dgm:pt>
    <dgm:pt modelId="{5F61A83D-4106-5841-A9C2-9F20DD1508B9}" type="pres">
      <dgm:prSet presAssocID="{02837FB5-66CB-433E-B549-ED7F006A1B1D}" presName="spacer" presStyleCnt="0"/>
      <dgm:spPr/>
    </dgm:pt>
    <dgm:pt modelId="{C983069F-039C-1146-BDF4-76BF0AF271F2}" type="pres">
      <dgm:prSet presAssocID="{DA9ACFFE-52D0-4F5D-904D-2433516ADD14}" presName="parentText" presStyleLbl="node1" presStyleIdx="5" presStyleCnt="7">
        <dgm:presLayoutVars>
          <dgm:chMax val="0"/>
          <dgm:bulletEnabled val="1"/>
        </dgm:presLayoutVars>
      </dgm:prSet>
      <dgm:spPr/>
    </dgm:pt>
    <dgm:pt modelId="{67504EC6-01CB-C945-8068-8F5088B4BBAF}" type="pres">
      <dgm:prSet presAssocID="{A0804ABB-613D-4FC3-AAB7-683F1BEDFD99}" presName="spacer" presStyleCnt="0"/>
      <dgm:spPr/>
    </dgm:pt>
    <dgm:pt modelId="{C1C84CF9-43CB-5E42-A8EC-D1F8E51E0E99}" type="pres">
      <dgm:prSet presAssocID="{4B8028EA-7B88-4F03-8119-E05794EC0995}" presName="parentText" presStyleLbl="node1" presStyleIdx="6" presStyleCnt="7">
        <dgm:presLayoutVars>
          <dgm:chMax val="0"/>
          <dgm:bulletEnabled val="1"/>
        </dgm:presLayoutVars>
      </dgm:prSet>
      <dgm:spPr/>
    </dgm:pt>
  </dgm:ptLst>
  <dgm:cxnLst>
    <dgm:cxn modelId="{B283B901-828D-4606-A058-831B2E8DFEAC}" srcId="{D56948F0-3D53-46E6-A1DD-16B22E32CE8F}" destId="{76EEEE73-D2B0-42C3-9C62-62E4AF466FE0}" srcOrd="1" destOrd="0" parTransId="{DC3154B7-9C72-4C46-A8DD-26B815FDE886}" sibTransId="{3631C821-8B28-4232-B259-B74579EAF30C}"/>
    <dgm:cxn modelId="{6D5D2005-A03B-4376-8233-2B5994627DAD}" srcId="{D56948F0-3D53-46E6-A1DD-16B22E32CE8F}" destId="{AAF0A1F2-ADF6-4C10-8854-4EF57C228C7B}" srcOrd="0" destOrd="0" parTransId="{73C0A1B2-FDAF-4218-8630-2D2E80DBABD5}" sibTransId="{BBF6E6A1-D89C-4D6B-9F70-8D1F4FFAC66F}"/>
    <dgm:cxn modelId="{384AF708-6E50-E940-9A68-3C623815B787}" type="presOf" srcId="{8AA10A51-8FE0-408F-B6B3-570CF4EF3FB4}" destId="{25B08125-0AA8-4F40-9BDA-84FB47102BBC}" srcOrd="0" destOrd="0" presId="urn:microsoft.com/office/officeart/2005/8/layout/vList2"/>
    <dgm:cxn modelId="{524C1A47-43E1-43A0-8153-EA088E529EDE}" type="presOf" srcId="{C715FB4A-2C82-436D-BFD7-E789D3676132}" destId="{D43A0E98-66B0-4ED0-B725-A37555D08F92}" srcOrd="0" destOrd="0" presId="urn:microsoft.com/office/officeart/2005/8/layout/vList2"/>
    <dgm:cxn modelId="{8CF53760-B772-D842-BA34-B494BDDD33B4}" type="presOf" srcId="{D56948F0-3D53-46E6-A1DD-16B22E32CE8F}" destId="{73C94188-D613-D14F-845E-4E82E209B2CB}" srcOrd="0" destOrd="0" presId="urn:microsoft.com/office/officeart/2005/8/layout/vList2"/>
    <dgm:cxn modelId="{2206F788-0E6E-9E48-AE2C-B14EC144F5F7}" type="presOf" srcId="{DA9ACFFE-52D0-4F5D-904D-2433516ADD14}" destId="{C983069F-039C-1146-BDF4-76BF0AF271F2}" srcOrd="0" destOrd="0" presId="urn:microsoft.com/office/officeart/2005/8/layout/vList2"/>
    <dgm:cxn modelId="{9FB4318A-CD50-4BBC-A534-65FE3F763426}" srcId="{D56948F0-3D53-46E6-A1DD-16B22E32CE8F}" destId="{DA9ACFFE-52D0-4F5D-904D-2433516ADD14}" srcOrd="5" destOrd="0" parTransId="{CFF7F395-51F7-48F0-B716-B1A6D24B6A9A}" sibTransId="{A0804ABB-613D-4FC3-AAB7-683F1BEDFD99}"/>
    <dgm:cxn modelId="{CEA355A8-7160-47FE-A569-430599436113}" srcId="{D56948F0-3D53-46E6-A1DD-16B22E32CE8F}" destId="{C715FB4A-2C82-436D-BFD7-E789D3676132}" srcOrd="2" destOrd="0" parTransId="{CC0DBEB1-3DF1-42CB-9BE2-252E766473E9}" sibTransId="{85ED1971-AAA1-4BB0-ABEE-0C5441887503}"/>
    <dgm:cxn modelId="{C0EB9AC7-6E8C-B546-A014-9A9458418AFC}" type="presOf" srcId="{C2DBD597-B8E9-4D9C-B8A9-B5DB674EFDBB}" destId="{889119AC-530A-5A42-A573-D25DB624B19C}" srcOrd="0" destOrd="0" presId="urn:microsoft.com/office/officeart/2005/8/layout/vList2"/>
    <dgm:cxn modelId="{4AA7AED1-47BF-4A03-9DAF-E29E07BEBDB9}" srcId="{D56948F0-3D53-46E6-A1DD-16B22E32CE8F}" destId="{C2DBD597-B8E9-4D9C-B8A9-B5DB674EFDBB}" srcOrd="3" destOrd="0" parTransId="{1EA805FB-D954-4357-85B1-409A37934E76}" sibTransId="{3D301566-E77F-479E-9D38-CC39395CD2FE}"/>
    <dgm:cxn modelId="{5F71A9D2-25B2-924E-895A-7B37F2559A5E}" type="presOf" srcId="{4B8028EA-7B88-4F03-8119-E05794EC0995}" destId="{C1C84CF9-43CB-5E42-A8EC-D1F8E51E0E99}" srcOrd="0" destOrd="0" presId="urn:microsoft.com/office/officeart/2005/8/layout/vList2"/>
    <dgm:cxn modelId="{5DED7BE2-092F-B64C-9573-DAA769ABDE3C}" type="presOf" srcId="{AAF0A1F2-ADF6-4C10-8854-4EF57C228C7B}" destId="{2273CC74-C827-B34B-A07E-4E806B78EF0A}" srcOrd="0" destOrd="0" presId="urn:microsoft.com/office/officeart/2005/8/layout/vList2"/>
    <dgm:cxn modelId="{259B08FA-202F-42E6-83BF-D0CB60B24AA8}" srcId="{D56948F0-3D53-46E6-A1DD-16B22E32CE8F}" destId="{4B8028EA-7B88-4F03-8119-E05794EC0995}" srcOrd="6" destOrd="0" parTransId="{CF187E04-6406-46BD-B0CE-075AB8D0C81F}" sibTransId="{A6EB7A11-583E-4D0D-96B8-0C8C9263CFEA}"/>
    <dgm:cxn modelId="{CCFE30FC-6A15-41CE-A421-B0FE22E584CB}" srcId="{D56948F0-3D53-46E6-A1DD-16B22E32CE8F}" destId="{8AA10A51-8FE0-408F-B6B3-570CF4EF3FB4}" srcOrd="4" destOrd="0" parTransId="{3A444506-4052-497B-9BA9-18CEA7897166}" sibTransId="{02837FB5-66CB-433E-B549-ED7F006A1B1D}"/>
    <dgm:cxn modelId="{055CBEFC-62C7-5E46-945A-CE2D6BD09303}" type="presOf" srcId="{76EEEE73-D2B0-42C3-9C62-62E4AF466FE0}" destId="{22F87D8A-34DC-6845-88F6-4191608A0761}" srcOrd="0" destOrd="0" presId="urn:microsoft.com/office/officeart/2005/8/layout/vList2"/>
    <dgm:cxn modelId="{AC7E09E7-DDBD-A042-B9D2-043BBE7D6820}" type="presParOf" srcId="{73C94188-D613-D14F-845E-4E82E209B2CB}" destId="{2273CC74-C827-B34B-A07E-4E806B78EF0A}" srcOrd="0" destOrd="0" presId="urn:microsoft.com/office/officeart/2005/8/layout/vList2"/>
    <dgm:cxn modelId="{B657B215-1903-1F42-A752-1B1BABD3BC2B}" type="presParOf" srcId="{73C94188-D613-D14F-845E-4E82E209B2CB}" destId="{9BDB2501-430A-7340-8587-B6FB0D5B8EBB}" srcOrd="1" destOrd="0" presId="urn:microsoft.com/office/officeart/2005/8/layout/vList2"/>
    <dgm:cxn modelId="{0D409F59-B008-424E-908C-B3C0A818BD5B}" type="presParOf" srcId="{73C94188-D613-D14F-845E-4E82E209B2CB}" destId="{22F87D8A-34DC-6845-88F6-4191608A0761}" srcOrd="2" destOrd="0" presId="urn:microsoft.com/office/officeart/2005/8/layout/vList2"/>
    <dgm:cxn modelId="{E4E575D4-EEE2-7543-A180-B6013AE9DA38}" type="presParOf" srcId="{73C94188-D613-D14F-845E-4E82E209B2CB}" destId="{5ED5BEAD-E3D0-5040-B6E2-E71F570B260B}" srcOrd="3" destOrd="0" presId="urn:microsoft.com/office/officeart/2005/8/layout/vList2"/>
    <dgm:cxn modelId="{280B1879-34C3-4D87-A88B-EFF99DD8CDD5}" type="presParOf" srcId="{73C94188-D613-D14F-845E-4E82E209B2CB}" destId="{D43A0E98-66B0-4ED0-B725-A37555D08F92}" srcOrd="4" destOrd="0" presId="urn:microsoft.com/office/officeart/2005/8/layout/vList2"/>
    <dgm:cxn modelId="{A1B4F1EB-6BEC-43FB-A73D-6D8C3719123C}" type="presParOf" srcId="{73C94188-D613-D14F-845E-4E82E209B2CB}" destId="{05B96F9C-AE41-4575-B8C1-0F25F536BF09}" srcOrd="5" destOrd="0" presId="urn:microsoft.com/office/officeart/2005/8/layout/vList2"/>
    <dgm:cxn modelId="{8CB66B25-3DF0-1548-894F-FA53B55747A5}" type="presParOf" srcId="{73C94188-D613-D14F-845E-4E82E209B2CB}" destId="{889119AC-530A-5A42-A573-D25DB624B19C}" srcOrd="6" destOrd="0" presId="urn:microsoft.com/office/officeart/2005/8/layout/vList2"/>
    <dgm:cxn modelId="{24A7B06D-9E0E-0C49-A0AD-5B4CCD0DBDF8}" type="presParOf" srcId="{73C94188-D613-D14F-845E-4E82E209B2CB}" destId="{9670F29D-44CB-8F4B-82D7-AC31F1AED7BF}" srcOrd="7" destOrd="0" presId="urn:microsoft.com/office/officeart/2005/8/layout/vList2"/>
    <dgm:cxn modelId="{F8A0AA0D-C862-324E-85B4-8191D2F78071}" type="presParOf" srcId="{73C94188-D613-D14F-845E-4E82E209B2CB}" destId="{25B08125-0AA8-4F40-9BDA-84FB47102BBC}" srcOrd="8" destOrd="0" presId="urn:microsoft.com/office/officeart/2005/8/layout/vList2"/>
    <dgm:cxn modelId="{F0E508DE-F809-5E44-8A14-F2B671476DC3}" type="presParOf" srcId="{73C94188-D613-D14F-845E-4E82E209B2CB}" destId="{5F61A83D-4106-5841-A9C2-9F20DD1508B9}" srcOrd="9" destOrd="0" presId="urn:microsoft.com/office/officeart/2005/8/layout/vList2"/>
    <dgm:cxn modelId="{2B97B390-3F21-5441-908F-BE7B40ED795A}" type="presParOf" srcId="{73C94188-D613-D14F-845E-4E82E209B2CB}" destId="{C983069F-039C-1146-BDF4-76BF0AF271F2}" srcOrd="10" destOrd="0" presId="urn:microsoft.com/office/officeart/2005/8/layout/vList2"/>
    <dgm:cxn modelId="{0687C4A8-157B-B540-85B9-98FFF37572B7}" type="presParOf" srcId="{73C94188-D613-D14F-845E-4E82E209B2CB}" destId="{67504EC6-01CB-C945-8068-8F5088B4BBAF}" srcOrd="11" destOrd="0" presId="urn:microsoft.com/office/officeart/2005/8/layout/vList2"/>
    <dgm:cxn modelId="{9A3BA0A6-68ED-9545-A5F7-EB5973D81074}" type="presParOf" srcId="{73C94188-D613-D14F-845E-4E82E209B2CB}" destId="{C1C84CF9-43CB-5E42-A8EC-D1F8E51E0E9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6E61D9-DADE-4629-B21C-48B20468271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14324D8-49C2-4DAC-AC23-F51F93D073FF}">
      <dgm:prSet/>
      <dgm:spPr/>
      <dgm:t>
        <a:bodyPr/>
        <a:lstStyle/>
        <a:p>
          <a:pPr>
            <a:defRPr cap="all"/>
          </a:pPr>
          <a:r>
            <a:rPr lang="en-US" b="1"/>
            <a:t>Build your employer brand.</a:t>
          </a:r>
          <a:endParaRPr lang="en-US"/>
        </a:p>
      </dgm:t>
    </dgm:pt>
    <dgm:pt modelId="{DFC4587C-A8A7-4989-A0D4-947A90047318}" type="parTrans" cxnId="{E631A2BD-18D7-45FD-8538-9B60D2F2ECCC}">
      <dgm:prSet/>
      <dgm:spPr/>
      <dgm:t>
        <a:bodyPr/>
        <a:lstStyle/>
        <a:p>
          <a:endParaRPr lang="en-US"/>
        </a:p>
      </dgm:t>
    </dgm:pt>
    <dgm:pt modelId="{9596915B-7BA5-40D0-A360-76EB9C99FD5E}" type="sibTrans" cxnId="{E631A2BD-18D7-45FD-8538-9B60D2F2ECCC}">
      <dgm:prSet/>
      <dgm:spPr/>
      <dgm:t>
        <a:bodyPr/>
        <a:lstStyle/>
        <a:p>
          <a:endParaRPr lang="en-US"/>
        </a:p>
      </dgm:t>
    </dgm:pt>
    <dgm:pt modelId="{B9B5E74A-A959-49AC-911C-D83A84170AEF}">
      <dgm:prSet/>
      <dgm:spPr/>
      <dgm:t>
        <a:bodyPr/>
        <a:lstStyle/>
        <a:p>
          <a:pPr>
            <a:defRPr cap="all"/>
          </a:pPr>
          <a:r>
            <a:rPr lang="en-US" b="1"/>
            <a:t>Create a positive candidate experience.</a:t>
          </a:r>
          <a:endParaRPr lang="en-US"/>
        </a:p>
      </dgm:t>
    </dgm:pt>
    <dgm:pt modelId="{493D0FF7-C5D5-4A53-B409-244653852FBA}" type="parTrans" cxnId="{F0806A85-E814-44A9-BED5-6E0F60816E53}">
      <dgm:prSet/>
      <dgm:spPr/>
      <dgm:t>
        <a:bodyPr/>
        <a:lstStyle/>
        <a:p>
          <a:endParaRPr lang="en-US"/>
        </a:p>
      </dgm:t>
    </dgm:pt>
    <dgm:pt modelId="{C46C1557-365A-44B9-AC3C-02439EEE9B2C}" type="sibTrans" cxnId="{F0806A85-E814-44A9-BED5-6E0F60816E53}">
      <dgm:prSet/>
      <dgm:spPr/>
      <dgm:t>
        <a:bodyPr/>
        <a:lstStyle/>
        <a:p>
          <a:endParaRPr lang="en-US"/>
        </a:p>
      </dgm:t>
    </dgm:pt>
    <dgm:pt modelId="{87CDB1A8-BE76-40B1-A40D-8EB6AB5113CA}">
      <dgm:prSet/>
      <dgm:spPr/>
      <dgm:t>
        <a:bodyPr/>
        <a:lstStyle/>
        <a:p>
          <a:pPr>
            <a:defRPr cap="all"/>
          </a:pPr>
          <a:r>
            <a:rPr lang="en-US" b="1"/>
            <a:t>Offer opportunities for upskilling and reskilling.</a:t>
          </a:r>
          <a:endParaRPr lang="en-US"/>
        </a:p>
      </dgm:t>
    </dgm:pt>
    <dgm:pt modelId="{DC30FE84-0809-439F-BBBB-C60E1F17D565}" type="parTrans" cxnId="{7407C0D6-0D1E-4FB7-B1BE-EF2C69E4AAEC}">
      <dgm:prSet/>
      <dgm:spPr/>
      <dgm:t>
        <a:bodyPr/>
        <a:lstStyle/>
        <a:p>
          <a:endParaRPr lang="en-US"/>
        </a:p>
      </dgm:t>
    </dgm:pt>
    <dgm:pt modelId="{45F600FE-563B-43FA-BB42-3352AC181F5E}" type="sibTrans" cxnId="{7407C0D6-0D1E-4FB7-B1BE-EF2C69E4AAEC}">
      <dgm:prSet/>
      <dgm:spPr/>
      <dgm:t>
        <a:bodyPr/>
        <a:lstStyle/>
        <a:p>
          <a:endParaRPr lang="en-US"/>
        </a:p>
      </dgm:t>
    </dgm:pt>
    <dgm:pt modelId="{4EE4B66F-FFB6-4C8B-8DBA-00B045CC0821}" type="pres">
      <dgm:prSet presAssocID="{686E61D9-DADE-4629-B21C-48B20468271D}" presName="root" presStyleCnt="0">
        <dgm:presLayoutVars>
          <dgm:dir/>
          <dgm:resizeHandles val="exact"/>
        </dgm:presLayoutVars>
      </dgm:prSet>
      <dgm:spPr/>
    </dgm:pt>
    <dgm:pt modelId="{F23E04C6-4AF5-4517-8D92-E841C03B255A}" type="pres">
      <dgm:prSet presAssocID="{814324D8-49C2-4DAC-AC23-F51F93D073FF}" presName="compNode" presStyleCnt="0"/>
      <dgm:spPr/>
    </dgm:pt>
    <dgm:pt modelId="{0823EBD7-111F-41D2-87C5-E5B91E6AF2F9}" type="pres">
      <dgm:prSet presAssocID="{814324D8-49C2-4DAC-AC23-F51F93D073FF}" presName="iconBgRect" presStyleLbl="bgShp" presStyleIdx="0" presStyleCnt="3"/>
      <dgm:spPr/>
    </dgm:pt>
    <dgm:pt modelId="{B68EBD02-7FA4-48DE-BBD8-636BE62A065A}" type="pres">
      <dgm:prSet presAssocID="{814324D8-49C2-4DAC-AC23-F51F93D073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4D21CDE4-5A91-4343-9014-7AF1C4CADDC0}" type="pres">
      <dgm:prSet presAssocID="{814324D8-49C2-4DAC-AC23-F51F93D073FF}" presName="spaceRect" presStyleCnt="0"/>
      <dgm:spPr/>
    </dgm:pt>
    <dgm:pt modelId="{DCA6F0C6-8846-427E-91C0-97F6F8DF67CE}" type="pres">
      <dgm:prSet presAssocID="{814324D8-49C2-4DAC-AC23-F51F93D073FF}" presName="textRect" presStyleLbl="revTx" presStyleIdx="0" presStyleCnt="3">
        <dgm:presLayoutVars>
          <dgm:chMax val="1"/>
          <dgm:chPref val="1"/>
        </dgm:presLayoutVars>
      </dgm:prSet>
      <dgm:spPr/>
    </dgm:pt>
    <dgm:pt modelId="{E40E328D-872F-4197-80A7-9805B8F5FF54}" type="pres">
      <dgm:prSet presAssocID="{9596915B-7BA5-40D0-A360-76EB9C99FD5E}" presName="sibTrans" presStyleCnt="0"/>
      <dgm:spPr/>
    </dgm:pt>
    <dgm:pt modelId="{8298C6DB-7EDA-4C2F-AD5E-7B0D422AB7E5}" type="pres">
      <dgm:prSet presAssocID="{B9B5E74A-A959-49AC-911C-D83A84170AEF}" presName="compNode" presStyleCnt="0"/>
      <dgm:spPr/>
    </dgm:pt>
    <dgm:pt modelId="{FD63FB07-20A5-4ABD-9138-0C844E7B8D4D}" type="pres">
      <dgm:prSet presAssocID="{B9B5E74A-A959-49AC-911C-D83A84170AEF}" presName="iconBgRect" presStyleLbl="bgShp" presStyleIdx="1" presStyleCnt="3"/>
      <dgm:spPr/>
    </dgm:pt>
    <dgm:pt modelId="{7CE1F2C4-131C-473C-A949-3A58651F8114}" type="pres">
      <dgm:prSet presAssocID="{B9B5E74A-A959-49AC-911C-D83A84170A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9FC6BBA-ECAC-4EF9-8FE2-495C168496B0}" type="pres">
      <dgm:prSet presAssocID="{B9B5E74A-A959-49AC-911C-D83A84170AEF}" presName="spaceRect" presStyleCnt="0"/>
      <dgm:spPr/>
    </dgm:pt>
    <dgm:pt modelId="{168DAB80-DE15-447A-8FF8-192FAED0B261}" type="pres">
      <dgm:prSet presAssocID="{B9B5E74A-A959-49AC-911C-D83A84170AEF}" presName="textRect" presStyleLbl="revTx" presStyleIdx="1" presStyleCnt="3">
        <dgm:presLayoutVars>
          <dgm:chMax val="1"/>
          <dgm:chPref val="1"/>
        </dgm:presLayoutVars>
      </dgm:prSet>
      <dgm:spPr/>
    </dgm:pt>
    <dgm:pt modelId="{4EEA9452-603E-4C1C-B83C-5E7657EF252D}" type="pres">
      <dgm:prSet presAssocID="{C46C1557-365A-44B9-AC3C-02439EEE9B2C}" presName="sibTrans" presStyleCnt="0"/>
      <dgm:spPr/>
    </dgm:pt>
    <dgm:pt modelId="{36AB23E4-9FE1-405C-82D6-D00CE359FF4D}" type="pres">
      <dgm:prSet presAssocID="{87CDB1A8-BE76-40B1-A40D-8EB6AB5113CA}" presName="compNode" presStyleCnt="0"/>
      <dgm:spPr/>
    </dgm:pt>
    <dgm:pt modelId="{02034D2A-7F64-4B64-A3CD-7EE7DD4FE444}" type="pres">
      <dgm:prSet presAssocID="{87CDB1A8-BE76-40B1-A40D-8EB6AB5113CA}" presName="iconBgRect" presStyleLbl="bgShp" presStyleIdx="2" presStyleCnt="3"/>
      <dgm:spPr/>
    </dgm:pt>
    <dgm:pt modelId="{AF5DD950-175A-4221-BB2F-B1EB531992C9}" type="pres">
      <dgm:prSet presAssocID="{87CDB1A8-BE76-40B1-A40D-8EB6AB5113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osk"/>
        </a:ext>
      </dgm:extLst>
    </dgm:pt>
    <dgm:pt modelId="{FE669C71-85D0-4CAC-BB84-20CD3D5C4B9D}" type="pres">
      <dgm:prSet presAssocID="{87CDB1A8-BE76-40B1-A40D-8EB6AB5113CA}" presName="spaceRect" presStyleCnt="0"/>
      <dgm:spPr/>
    </dgm:pt>
    <dgm:pt modelId="{E8402355-8A47-413F-B5A2-EFC1348D84ED}" type="pres">
      <dgm:prSet presAssocID="{87CDB1A8-BE76-40B1-A40D-8EB6AB5113CA}" presName="textRect" presStyleLbl="revTx" presStyleIdx="2" presStyleCnt="3">
        <dgm:presLayoutVars>
          <dgm:chMax val="1"/>
          <dgm:chPref val="1"/>
        </dgm:presLayoutVars>
      </dgm:prSet>
      <dgm:spPr/>
    </dgm:pt>
  </dgm:ptLst>
  <dgm:cxnLst>
    <dgm:cxn modelId="{055E2000-48B0-481B-97E5-FEA549F9E9CD}" type="presOf" srcId="{686E61D9-DADE-4629-B21C-48B20468271D}" destId="{4EE4B66F-FFB6-4C8B-8DBA-00B045CC0821}" srcOrd="0" destOrd="0" presId="urn:microsoft.com/office/officeart/2018/5/layout/IconCircleLabelList"/>
    <dgm:cxn modelId="{AAA3657A-D960-40F9-B3D5-16E83A57B59A}" type="presOf" srcId="{B9B5E74A-A959-49AC-911C-D83A84170AEF}" destId="{168DAB80-DE15-447A-8FF8-192FAED0B261}" srcOrd="0" destOrd="0" presId="urn:microsoft.com/office/officeart/2018/5/layout/IconCircleLabelList"/>
    <dgm:cxn modelId="{1B93AA7C-3925-401C-B6B1-49FD755CDE0A}" type="presOf" srcId="{87CDB1A8-BE76-40B1-A40D-8EB6AB5113CA}" destId="{E8402355-8A47-413F-B5A2-EFC1348D84ED}" srcOrd="0" destOrd="0" presId="urn:microsoft.com/office/officeart/2018/5/layout/IconCircleLabelList"/>
    <dgm:cxn modelId="{F0806A85-E814-44A9-BED5-6E0F60816E53}" srcId="{686E61D9-DADE-4629-B21C-48B20468271D}" destId="{B9B5E74A-A959-49AC-911C-D83A84170AEF}" srcOrd="1" destOrd="0" parTransId="{493D0FF7-C5D5-4A53-B409-244653852FBA}" sibTransId="{C46C1557-365A-44B9-AC3C-02439EEE9B2C}"/>
    <dgm:cxn modelId="{DBC195A9-1D57-4A6C-9876-2FF097439B5E}" type="presOf" srcId="{814324D8-49C2-4DAC-AC23-F51F93D073FF}" destId="{DCA6F0C6-8846-427E-91C0-97F6F8DF67CE}" srcOrd="0" destOrd="0" presId="urn:microsoft.com/office/officeart/2018/5/layout/IconCircleLabelList"/>
    <dgm:cxn modelId="{E631A2BD-18D7-45FD-8538-9B60D2F2ECCC}" srcId="{686E61D9-DADE-4629-B21C-48B20468271D}" destId="{814324D8-49C2-4DAC-AC23-F51F93D073FF}" srcOrd="0" destOrd="0" parTransId="{DFC4587C-A8A7-4989-A0D4-947A90047318}" sibTransId="{9596915B-7BA5-40D0-A360-76EB9C99FD5E}"/>
    <dgm:cxn modelId="{7407C0D6-0D1E-4FB7-B1BE-EF2C69E4AAEC}" srcId="{686E61D9-DADE-4629-B21C-48B20468271D}" destId="{87CDB1A8-BE76-40B1-A40D-8EB6AB5113CA}" srcOrd="2" destOrd="0" parTransId="{DC30FE84-0809-439F-BBBB-C60E1F17D565}" sibTransId="{45F600FE-563B-43FA-BB42-3352AC181F5E}"/>
    <dgm:cxn modelId="{A0AE529E-C37D-4740-9F11-E86F33550C25}" type="presParOf" srcId="{4EE4B66F-FFB6-4C8B-8DBA-00B045CC0821}" destId="{F23E04C6-4AF5-4517-8D92-E841C03B255A}" srcOrd="0" destOrd="0" presId="urn:microsoft.com/office/officeart/2018/5/layout/IconCircleLabelList"/>
    <dgm:cxn modelId="{8ABFF34C-9AA3-4576-88F7-BD388CF0816F}" type="presParOf" srcId="{F23E04C6-4AF5-4517-8D92-E841C03B255A}" destId="{0823EBD7-111F-41D2-87C5-E5B91E6AF2F9}" srcOrd="0" destOrd="0" presId="urn:microsoft.com/office/officeart/2018/5/layout/IconCircleLabelList"/>
    <dgm:cxn modelId="{59A1784D-A257-4347-8414-1DD3A1BC8FE5}" type="presParOf" srcId="{F23E04C6-4AF5-4517-8D92-E841C03B255A}" destId="{B68EBD02-7FA4-48DE-BBD8-636BE62A065A}" srcOrd="1" destOrd="0" presId="urn:microsoft.com/office/officeart/2018/5/layout/IconCircleLabelList"/>
    <dgm:cxn modelId="{5F76F693-70E6-4093-8E58-0BCDB8BA5AD3}" type="presParOf" srcId="{F23E04C6-4AF5-4517-8D92-E841C03B255A}" destId="{4D21CDE4-5A91-4343-9014-7AF1C4CADDC0}" srcOrd="2" destOrd="0" presId="urn:microsoft.com/office/officeart/2018/5/layout/IconCircleLabelList"/>
    <dgm:cxn modelId="{6251733E-AEA4-457A-881A-9AE3062DBB41}" type="presParOf" srcId="{F23E04C6-4AF5-4517-8D92-E841C03B255A}" destId="{DCA6F0C6-8846-427E-91C0-97F6F8DF67CE}" srcOrd="3" destOrd="0" presId="urn:microsoft.com/office/officeart/2018/5/layout/IconCircleLabelList"/>
    <dgm:cxn modelId="{2577D0C9-4299-42F4-AB7C-73114FE5A8FD}" type="presParOf" srcId="{4EE4B66F-FFB6-4C8B-8DBA-00B045CC0821}" destId="{E40E328D-872F-4197-80A7-9805B8F5FF54}" srcOrd="1" destOrd="0" presId="urn:microsoft.com/office/officeart/2018/5/layout/IconCircleLabelList"/>
    <dgm:cxn modelId="{D37509F5-99BE-457F-9362-AC6DA7ABBCED}" type="presParOf" srcId="{4EE4B66F-FFB6-4C8B-8DBA-00B045CC0821}" destId="{8298C6DB-7EDA-4C2F-AD5E-7B0D422AB7E5}" srcOrd="2" destOrd="0" presId="urn:microsoft.com/office/officeart/2018/5/layout/IconCircleLabelList"/>
    <dgm:cxn modelId="{74F95F35-6E9F-4409-9604-6A717567B4B6}" type="presParOf" srcId="{8298C6DB-7EDA-4C2F-AD5E-7B0D422AB7E5}" destId="{FD63FB07-20A5-4ABD-9138-0C844E7B8D4D}" srcOrd="0" destOrd="0" presId="urn:microsoft.com/office/officeart/2018/5/layout/IconCircleLabelList"/>
    <dgm:cxn modelId="{5314FC8C-C084-4334-BAA6-D4561A5874F1}" type="presParOf" srcId="{8298C6DB-7EDA-4C2F-AD5E-7B0D422AB7E5}" destId="{7CE1F2C4-131C-473C-A949-3A58651F8114}" srcOrd="1" destOrd="0" presId="urn:microsoft.com/office/officeart/2018/5/layout/IconCircleLabelList"/>
    <dgm:cxn modelId="{7016907E-4681-4FC1-BF94-8F618634C0EA}" type="presParOf" srcId="{8298C6DB-7EDA-4C2F-AD5E-7B0D422AB7E5}" destId="{69FC6BBA-ECAC-4EF9-8FE2-495C168496B0}" srcOrd="2" destOrd="0" presId="urn:microsoft.com/office/officeart/2018/5/layout/IconCircleLabelList"/>
    <dgm:cxn modelId="{AC135398-5CBA-4C30-B8D2-8A79432CFF3B}" type="presParOf" srcId="{8298C6DB-7EDA-4C2F-AD5E-7B0D422AB7E5}" destId="{168DAB80-DE15-447A-8FF8-192FAED0B261}" srcOrd="3" destOrd="0" presId="urn:microsoft.com/office/officeart/2018/5/layout/IconCircleLabelList"/>
    <dgm:cxn modelId="{DD08FE8B-CE5B-4600-80D6-D511F4022CE2}" type="presParOf" srcId="{4EE4B66F-FFB6-4C8B-8DBA-00B045CC0821}" destId="{4EEA9452-603E-4C1C-B83C-5E7657EF252D}" srcOrd="3" destOrd="0" presId="urn:microsoft.com/office/officeart/2018/5/layout/IconCircleLabelList"/>
    <dgm:cxn modelId="{19C362DE-175D-42E6-9546-F2F95AB927FE}" type="presParOf" srcId="{4EE4B66F-FFB6-4C8B-8DBA-00B045CC0821}" destId="{36AB23E4-9FE1-405C-82D6-D00CE359FF4D}" srcOrd="4" destOrd="0" presId="urn:microsoft.com/office/officeart/2018/5/layout/IconCircleLabelList"/>
    <dgm:cxn modelId="{C1FAF07B-3D0B-4310-A5AB-82C02558F955}" type="presParOf" srcId="{36AB23E4-9FE1-405C-82D6-D00CE359FF4D}" destId="{02034D2A-7F64-4B64-A3CD-7EE7DD4FE444}" srcOrd="0" destOrd="0" presId="urn:microsoft.com/office/officeart/2018/5/layout/IconCircleLabelList"/>
    <dgm:cxn modelId="{DBB910B4-8E48-4F09-A9ED-A83EE4E4EE0E}" type="presParOf" srcId="{36AB23E4-9FE1-405C-82D6-D00CE359FF4D}" destId="{AF5DD950-175A-4221-BB2F-B1EB531992C9}" srcOrd="1" destOrd="0" presId="urn:microsoft.com/office/officeart/2018/5/layout/IconCircleLabelList"/>
    <dgm:cxn modelId="{5365F090-FAE4-47A0-A0AA-5F9A2877CF86}" type="presParOf" srcId="{36AB23E4-9FE1-405C-82D6-D00CE359FF4D}" destId="{FE669C71-85D0-4CAC-BB84-20CD3D5C4B9D}" srcOrd="2" destOrd="0" presId="urn:microsoft.com/office/officeart/2018/5/layout/IconCircleLabelList"/>
    <dgm:cxn modelId="{0F6E72BE-20FA-49EB-9622-5774E88DAC9E}" type="presParOf" srcId="{36AB23E4-9FE1-405C-82D6-D00CE359FF4D}" destId="{E8402355-8A47-413F-B5A2-EFC1348D84E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217ED0-09F7-41D3-A1BD-2CF34CE081CE}"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4DFE65C-4E56-444F-B41B-49EBFD55C706}">
      <dgm:prSet/>
      <dgm:spPr/>
      <dgm:t>
        <a:bodyPr/>
        <a:lstStyle/>
        <a:p>
          <a:pPr algn="ctr"/>
          <a:r>
            <a:rPr lang="en-US" b="0" i="0" baseline="0" dirty="0"/>
            <a:t>Communicate the process</a:t>
          </a:r>
          <a:endParaRPr lang="en-US" dirty="0"/>
        </a:p>
      </dgm:t>
    </dgm:pt>
    <dgm:pt modelId="{64E41E55-4BC2-4C84-9047-6A4AFE7C308A}" type="parTrans" cxnId="{087915C3-74F1-4E48-B821-9F4EB561838F}">
      <dgm:prSet/>
      <dgm:spPr/>
      <dgm:t>
        <a:bodyPr/>
        <a:lstStyle/>
        <a:p>
          <a:endParaRPr lang="en-US"/>
        </a:p>
      </dgm:t>
    </dgm:pt>
    <dgm:pt modelId="{506FBE4C-335D-4DB6-9D41-10D7C96CAD5F}" type="sibTrans" cxnId="{087915C3-74F1-4E48-B821-9F4EB561838F}">
      <dgm:prSet phldrT="1" phldr="0"/>
      <dgm:spPr/>
      <dgm:t>
        <a:bodyPr/>
        <a:lstStyle/>
        <a:p>
          <a:r>
            <a:rPr lang="en-US"/>
            <a:t>1</a:t>
          </a:r>
        </a:p>
      </dgm:t>
    </dgm:pt>
    <dgm:pt modelId="{FB256F71-55DD-4B49-B6EC-32C1CEBD9A8A}">
      <dgm:prSet/>
      <dgm:spPr/>
      <dgm:t>
        <a:bodyPr/>
        <a:lstStyle/>
        <a:p>
          <a:pPr algn="ctr"/>
          <a:r>
            <a:rPr lang="en-US" b="0" dirty="0"/>
            <a:t>Timely communication</a:t>
          </a:r>
          <a:endParaRPr lang="en-US" dirty="0"/>
        </a:p>
      </dgm:t>
    </dgm:pt>
    <dgm:pt modelId="{F708F544-8039-4021-A11C-3B0DED589A53}" type="parTrans" cxnId="{9260D069-26B8-4621-9601-2ABFB581268B}">
      <dgm:prSet/>
      <dgm:spPr/>
      <dgm:t>
        <a:bodyPr/>
        <a:lstStyle/>
        <a:p>
          <a:endParaRPr lang="en-US"/>
        </a:p>
      </dgm:t>
    </dgm:pt>
    <dgm:pt modelId="{9E84A21F-75A2-4D8D-8AA2-87E4CF11122A}" type="sibTrans" cxnId="{9260D069-26B8-4621-9601-2ABFB581268B}">
      <dgm:prSet phldrT="2" phldr="0"/>
      <dgm:spPr/>
      <dgm:t>
        <a:bodyPr/>
        <a:lstStyle/>
        <a:p>
          <a:r>
            <a:rPr lang="en-US"/>
            <a:t>2</a:t>
          </a:r>
        </a:p>
      </dgm:t>
    </dgm:pt>
    <dgm:pt modelId="{A944C1E4-CEF9-46A5-BB1F-06CBBB9C089D}">
      <dgm:prSet/>
      <dgm:spPr/>
      <dgm:t>
        <a:bodyPr/>
        <a:lstStyle/>
        <a:p>
          <a:pPr algn="ctr"/>
          <a:r>
            <a:rPr lang="en-US" b="0" i="0" baseline="0" dirty="0"/>
            <a:t>Be engaging &amp; offer value</a:t>
          </a:r>
          <a:endParaRPr lang="en-US" dirty="0"/>
        </a:p>
      </dgm:t>
    </dgm:pt>
    <dgm:pt modelId="{EE7EA72A-D02F-4E99-A067-0A047A191110}" type="parTrans" cxnId="{5C4D490E-96FD-4B86-9026-2EFC9092504A}">
      <dgm:prSet/>
      <dgm:spPr/>
      <dgm:t>
        <a:bodyPr/>
        <a:lstStyle/>
        <a:p>
          <a:endParaRPr lang="en-US"/>
        </a:p>
      </dgm:t>
    </dgm:pt>
    <dgm:pt modelId="{3F0F697E-AA1D-45B7-92F2-FBEE99A9B109}" type="sibTrans" cxnId="{5C4D490E-96FD-4B86-9026-2EFC9092504A}">
      <dgm:prSet phldrT="3" phldr="0"/>
      <dgm:spPr/>
      <dgm:t>
        <a:bodyPr/>
        <a:lstStyle/>
        <a:p>
          <a:r>
            <a:rPr lang="en-US"/>
            <a:t>3</a:t>
          </a:r>
        </a:p>
      </dgm:t>
    </dgm:pt>
    <dgm:pt modelId="{E66980C3-8F03-401C-9272-09DB8734A247}">
      <dgm:prSet/>
      <dgm:spPr/>
      <dgm:t>
        <a:bodyPr/>
        <a:lstStyle/>
        <a:p>
          <a:pPr algn="ctr"/>
          <a:r>
            <a:rPr lang="en-US" b="0" dirty="0"/>
            <a:t>Make applying easy</a:t>
          </a:r>
          <a:endParaRPr lang="en-US" dirty="0"/>
        </a:p>
      </dgm:t>
    </dgm:pt>
    <dgm:pt modelId="{325CC173-4F37-49E7-9B3B-16B891A28AA3}" type="parTrans" cxnId="{F888825E-8ECA-45D2-84FA-9A9E521A883B}">
      <dgm:prSet/>
      <dgm:spPr/>
      <dgm:t>
        <a:bodyPr/>
        <a:lstStyle/>
        <a:p>
          <a:endParaRPr lang="en-US"/>
        </a:p>
      </dgm:t>
    </dgm:pt>
    <dgm:pt modelId="{52492D69-F0FA-42D3-B503-95121441BFFC}" type="sibTrans" cxnId="{F888825E-8ECA-45D2-84FA-9A9E521A883B}">
      <dgm:prSet phldrT="4" phldr="0"/>
      <dgm:spPr/>
      <dgm:t>
        <a:bodyPr/>
        <a:lstStyle/>
        <a:p>
          <a:r>
            <a:rPr lang="en-US"/>
            <a:t>4</a:t>
          </a:r>
        </a:p>
      </dgm:t>
    </dgm:pt>
    <dgm:pt modelId="{A40EFBF3-E121-4EB5-AD60-55F43B037F3D}">
      <dgm:prSet/>
      <dgm:spPr/>
      <dgm:t>
        <a:bodyPr/>
        <a:lstStyle/>
        <a:p>
          <a:pPr algn="ctr"/>
          <a:r>
            <a:rPr lang="en-US" b="0" i="0" baseline="0" dirty="0"/>
            <a:t>Keep in touch</a:t>
          </a:r>
          <a:endParaRPr lang="en-US" dirty="0"/>
        </a:p>
      </dgm:t>
    </dgm:pt>
    <dgm:pt modelId="{2894943A-F70D-4C2F-9812-B5553EB9B770}" type="parTrans" cxnId="{008A1384-70AD-43CA-BC82-D6C7101AD0A7}">
      <dgm:prSet/>
      <dgm:spPr/>
      <dgm:t>
        <a:bodyPr/>
        <a:lstStyle/>
        <a:p>
          <a:endParaRPr lang="en-US"/>
        </a:p>
      </dgm:t>
    </dgm:pt>
    <dgm:pt modelId="{6E7BC70D-AB2B-4A7C-B70D-3DB9C6D04224}" type="sibTrans" cxnId="{008A1384-70AD-43CA-BC82-D6C7101AD0A7}">
      <dgm:prSet phldrT="5" phldr="0"/>
      <dgm:spPr/>
      <dgm:t>
        <a:bodyPr/>
        <a:lstStyle/>
        <a:p>
          <a:r>
            <a:rPr lang="en-US"/>
            <a:t>5</a:t>
          </a:r>
        </a:p>
      </dgm:t>
    </dgm:pt>
    <dgm:pt modelId="{A0EFE02B-9EB1-314A-8F82-117909C78A26}" type="pres">
      <dgm:prSet presAssocID="{8E217ED0-09F7-41D3-A1BD-2CF34CE081CE}" presName="Name0" presStyleCnt="0">
        <dgm:presLayoutVars>
          <dgm:animLvl val="lvl"/>
          <dgm:resizeHandles val="exact"/>
        </dgm:presLayoutVars>
      </dgm:prSet>
      <dgm:spPr/>
    </dgm:pt>
    <dgm:pt modelId="{E11817D8-FC0B-274F-8C43-6F5AE448C566}" type="pres">
      <dgm:prSet presAssocID="{A4DFE65C-4E56-444F-B41B-49EBFD55C706}" presName="compositeNode" presStyleCnt="0">
        <dgm:presLayoutVars>
          <dgm:bulletEnabled val="1"/>
        </dgm:presLayoutVars>
      </dgm:prSet>
      <dgm:spPr/>
    </dgm:pt>
    <dgm:pt modelId="{B1FB388B-A1AB-B246-BC7E-B2AC7F2E0559}" type="pres">
      <dgm:prSet presAssocID="{A4DFE65C-4E56-444F-B41B-49EBFD55C706}" presName="bgRect" presStyleLbl="bgAccFollowNode1" presStyleIdx="0" presStyleCnt="5"/>
      <dgm:spPr/>
    </dgm:pt>
    <dgm:pt modelId="{97ADC1D5-4305-B145-8FB1-CD384F0413CB}" type="pres">
      <dgm:prSet presAssocID="{506FBE4C-335D-4DB6-9D41-10D7C96CAD5F}" presName="sibTransNodeCircle" presStyleLbl="alignNode1" presStyleIdx="0" presStyleCnt="10">
        <dgm:presLayoutVars>
          <dgm:chMax val="0"/>
          <dgm:bulletEnabled/>
        </dgm:presLayoutVars>
      </dgm:prSet>
      <dgm:spPr/>
    </dgm:pt>
    <dgm:pt modelId="{36AB2E5A-980E-1343-B914-8CAD29DD40E3}" type="pres">
      <dgm:prSet presAssocID="{A4DFE65C-4E56-444F-B41B-49EBFD55C706}" presName="bottomLine" presStyleLbl="alignNode1" presStyleIdx="1" presStyleCnt="10">
        <dgm:presLayoutVars/>
      </dgm:prSet>
      <dgm:spPr/>
    </dgm:pt>
    <dgm:pt modelId="{ADDF3DA0-A9D0-034E-B7B3-B63299A402F3}" type="pres">
      <dgm:prSet presAssocID="{A4DFE65C-4E56-444F-B41B-49EBFD55C706}" presName="nodeText" presStyleLbl="bgAccFollowNode1" presStyleIdx="0" presStyleCnt="5">
        <dgm:presLayoutVars>
          <dgm:bulletEnabled val="1"/>
        </dgm:presLayoutVars>
      </dgm:prSet>
      <dgm:spPr/>
    </dgm:pt>
    <dgm:pt modelId="{E9BCCE49-035A-6F44-AE19-31FE9C5764BF}" type="pres">
      <dgm:prSet presAssocID="{506FBE4C-335D-4DB6-9D41-10D7C96CAD5F}" presName="sibTrans" presStyleCnt="0"/>
      <dgm:spPr/>
    </dgm:pt>
    <dgm:pt modelId="{534E03EC-F172-D246-B267-8B9D531A810D}" type="pres">
      <dgm:prSet presAssocID="{FB256F71-55DD-4B49-B6EC-32C1CEBD9A8A}" presName="compositeNode" presStyleCnt="0">
        <dgm:presLayoutVars>
          <dgm:bulletEnabled val="1"/>
        </dgm:presLayoutVars>
      </dgm:prSet>
      <dgm:spPr/>
    </dgm:pt>
    <dgm:pt modelId="{98EFD408-8590-3B4C-8B03-19CECFE35B27}" type="pres">
      <dgm:prSet presAssocID="{FB256F71-55DD-4B49-B6EC-32C1CEBD9A8A}" presName="bgRect" presStyleLbl="bgAccFollowNode1" presStyleIdx="1" presStyleCnt="5"/>
      <dgm:spPr/>
    </dgm:pt>
    <dgm:pt modelId="{724EC839-5F29-E24A-A115-32C293985D42}" type="pres">
      <dgm:prSet presAssocID="{9E84A21F-75A2-4D8D-8AA2-87E4CF11122A}" presName="sibTransNodeCircle" presStyleLbl="alignNode1" presStyleIdx="2" presStyleCnt="10">
        <dgm:presLayoutVars>
          <dgm:chMax val="0"/>
          <dgm:bulletEnabled/>
        </dgm:presLayoutVars>
      </dgm:prSet>
      <dgm:spPr/>
    </dgm:pt>
    <dgm:pt modelId="{CF7E2FE6-4BA8-C941-BB4A-69CE1C5E9989}" type="pres">
      <dgm:prSet presAssocID="{FB256F71-55DD-4B49-B6EC-32C1CEBD9A8A}" presName="bottomLine" presStyleLbl="alignNode1" presStyleIdx="3" presStyleCnt="10">
        <dgm:presLayoutVars/>
      </dgm:prSet>
      <dgm:spPr/>
    </dgm:pt>
    <dgm:pt modelId="{942954C6-4B08-9B42-8430-99F16EA02F5F}" type="pres">
      <dgm:prSet presAssocID="{FB256F71-55DD-4B49-B6EC-32C1CEBD9A8A}" presName="nodeText" presStyleLbl="bgAccFollowNode1" presStyleIdx="1" presStyleCnt="5">
        <dgm:presLayoutVars>
          <dgm:bulletEnabled val="1"/>
        </dgm:presLayoutVars>
      </dgm:prSet>
      <dgm:spPr/>
    </dgm:pt>
    <dgm:pt modelId="{7786D244-19BE-5D4C-B9FF-CA74627AC7DF}" type="pres">
      <dgm:prSet presAssocID="{9E84A21F-75A2-4D8D-8AA2-87E4CF11122A}" presName="sibTrans" presStyleCnt="0"/>
      <dgm:spPr/>
    </dgm:pt>
    <dgm:pt modelId="{6C82E958-9500-304C-89BE-8E743EB6A8D6}" type="pres">
      <dgm:prSet presAssocID="{A944C1E4-CEF9-46A5-BB1F-06CBBB9C089D}" presName="compositeNode" presStyleCnt="0">
        <dgm:presLayoutVars>
          <dgm:bulletEnabled val="1"/>
        </dgm:presLayoutVars>
      </dgm:prSet>
      <dgm:spPr/>
    </dgm:pt>
    <dgm:pt modelId="{683C2ED9-7E19-CF42-A9AD-6BB11767D249}" type="pres">
      <dgm:prSet presAssocID="{A944C1E4-CEF9-46A5-BB1F-06CBBB9C089D}" presName="bgRect" presStyleLbl="bgAccFollowNode1" presStyleIdx="2" presStyleCnt="5"/>
      <dgm:spPr/>
    </dgm:pt>
    <dgm:pt modelId="{61C16668-8949-9741-9B86-EBF84FDBA66A}" type="pres">
      <dgm:prSet presAssocID="{3F0F697E-AA1D-45B7-92F2-FBEE99A9B109}" presName="sibTransNodeCircle" presStyleLbl="alignNode1" presStyleIdx="4" presStyleCnt="10">
        <dgm:presLayoutVars>
          <dgm:chMax val="0"/>
          <dgm:bulletEnabled/>
        </dgm:presLayoutVars>
      </dgm:prSet>
      <dgm:spPr/>
    </dgm:pt>
    <dgm:pt modelId="{AA613B70-BDD2-E94F-8E2F-66BE1C7F55FF}" type="pres">
      <dgm:prSet presAssocID="{A944C1E4-CEF9-46A5-BB1F-06CBBB9C089D}" presName="bottomLine" presStyleLbl="alignNode1" presStyleIdx="5" presStyleCnt="10">
        <dgm:presLayoutVars/>
      </dgm:prSet>
      <dgm:spPr/>
    </dgm:pt>
    <dgm:pt modelId="{498DD9F8-063A-3C4A-9F0E-93FADDB930AA}" type="pres">
      <dgm:prSet presAssocID="{A944C1E4-CEF9-46A5-BB1F-06CBBB9C089D}" presName="nodeText" presStyleLbl="bgAccFollowNode1" presStyleIdx="2" presStyleCnt="5">
        <dgm:presLayoutVars>
          <dgm:bulletEnabled val="1"/>
        </dgm:presLayoutVars>
      </dgm:prSet>
      <dgm:spPr/>
    </dgm:pt>
    <dgm:pt modelId="{3961DFD6-48DB-F548-8D7D-C6C9F10039CB}" type="pres">
      <dgm:prSet presAssocID="{3F0F697E-AA1D-45B7-92F2-FBEE99A9B109}" presName="sibTrans" presStyleCnt="0"/>
      <dgm:spPr/>
    </dgm:pt>
    <dgm:pt modelId="{63E59510-EBE1-C843-B9AE-EDD4BCDF8429}" type="pres">
      <dgm:prSet presAssocID="{E66980C3-8F03-401C-9272-09DB8734A247}" presName="compositeNode" presStyleCnt="0">
        <dgm:presLayoutVars>
          <dgm:bulletEnabled val="1"/>
        </dgm:presLayoutVars>
      </dgm:prSet>
      <dgm:spPr/>
    </dgm:pt>
    <dgm:pt modelId="{C1BE93CD-B34A-014F-AD99-942B6367C6B3}" type="pres">
      <dgm:prSet presAssocID="{E66980C3-8F03-401C-9272-09DB8734A247}" presName="bgRect" presStyleLbl="bgAccFollowNode1" presStyleIdx="3" presStyleCnt="5"/>
      <dgm:spPr/>
    </dgm:pt>
    <dgm:pt modelId="{1F7070A9-D22E-2146-B56D-25C5ECB6723D}" type="pres">
      <dgm:prSet presAssocID="{52492D69-F0FA-42D3-B503-95121441BFFC}" presName="sibTransNodeCircle" presStyleLbl="alignNode1" presStyleIdx="6" presStyleCnt="10">
        <dgm:presLayoutVars>
          <dgm:chMax val="0"/>
          <dgm:bulletEnabled/>
        </dgm:presLayoutVars>
      </dgm:prSet>
      <dgm:spPr/>
    </dgm:pt>
    <dgm:pt modelId="{34EB0F40-2F4A-BB4E-B42C-866EB96C314A}" type="pres">
      <dgm:prSet presAssocID="{E66980C3-8F03-401C-9272-09DB8734A247}" presName="bottomLine" presStyleLbl="alignNode1" presStyleIdx="7" presStyleCnt="10">
        <dgm:presLayoutVars/>
      </dgm:prSet>
      <dgm:spPr/>
    </dgm:pt>
    <dgm:pt modelId="{14509A22-B784-8145-AEBA-E7AF34F43579}" type="pres">
      <dgm:prSet presAssocID="{E66980C3-8F03-401C-9272-09DB8734A247}" presName="nodeText" presStyleLbl="bgAccFollowNode1" presStyleIdx="3" presStyleCnt="5">
        <dgm:presLayoutVars>
          <dgm:bulletEnabled val="1"/>
        </dgm:presLayoutVars>
      </dgm:prSet>
      <dgm:spPr/>
    </dgm:pt>
    <dgm:pt modelId="{C06F1576-7EDE-D04A-A6F7-8DECAA85BBA2}" type="pres">
      <dgm:prSet presAssocID="{52492D69-F0FA-42D3-B503-95121441BFFC}" presName="sibTrans" presStyleCnt="0"/>
      <dgm:spPr/>
    </dgm:pt>
    <dgm:pt modelId="{AE853331-2834-E349-BF21-A59E7DF7A80C}" type="pres">
      <dgm:prSet presAssocID="{A40EFBF3-E121-4EB5-AD60-55F43B037F3D}" presName="compositeNode" presStyleCnt="0">
        <dgm:presLayoutVars>
          <dgm:bulletEnabled val="1"/>
        </dgm:presLayoutVars>
      </dgm:prSet>
      <dgm:spPr/>
    </dgm:pt>
    <dgm:pt modelId="{A962A364-5DBE-E248-A4F5-4BBDCC2B7E30}" type="pres">
      <dgm:prSet presAssocID="{A40EFBF3-E121-4EB5-AD60-55F43B037F3D}" presName="bgRect" presStyleLbl="bgAccFollowNode1" presStyleIdx="4" presStyleCnt="5"/>
      <dgm:spPr/>
    </dgm:pt>
    <dgm:pt modelId="{0A7EB3AF-C1CF-8E45-853B-076CAEE0DB04}" type="pres">
      <dgm:prSet presAssocID="{6E7BC70D-AB2B-4A7C-B70D-3DB9C6D04224}" presName="sibTransNodeCircle" presStyleLbl="alignNode1" presStyleIdx="8" presStyleCnt="10">
        <dgm:presLayoutVars>
          <dgm:chMax val="0"/>
          <dgm:bulletEnabled/>
        </dgm:presLayoutVars>
      </dgm:prSet>
      <dgm:spPr/>
    </dgm:pt>
    <dgm:pt modelId="{5A34DECB-742C-0847-80A9-A07035855CC5}" type="pres">
      <dgm:prSet presAssocID="{A40EFBF3-E121-4EB5-AD60-55F43B037F3D}" presName="bottomLine" presStyleLbl="alignNode1" presStyleIdx="9" presStyleCnt="10">
        <dgm:presLayoutVars/>
      </dgm:prSet>
      <dgm:spPr/>
    </dgm:pt>
    <dgm:pt modelId="{A89D059A-8C37-A043-9F3B-73319C21CE45}" type="pres">
      <dgm:prSet presAssocID="{A40EFBF3-E121-4EB5-AD60-55F43B037F3D}" presName="nodeText" presStyleLbl="bgAccFollowNode1" presStyleIdx="4" presStyleCnt="5">
        <dgm:presLayoutVars>
          <dgm:bulletEnabled val="1"/>
        </dgm:presLayoutVars>
      </dgm:prSet>
      <dgm:spPr/>
    </dgm:pt>
  </dgm:ptLst>
  <dgm:cxnLst>
    <dgm:cxn modelId="{5C4D490E-96FD-4B86-9026-2EFC9092504A}" srcId="{8E217ED0-09F7-41D3-A1BD-2CF34CE081CE}" destId="{A944C1E4-CEF9-46A5-BB1F-06CBBB9C089D}" srcOrd="2" destOrd="0" parTransId="{EE7EA72A-D02F-4E99-A067-0A047A191110}" sibTransId="{3F0F697E-AA1D-45B7-92F2-FBEE99A9B109}"/>
    <dgm:cxn modelId="{AEBFD70E-7232-6B42-AE26-0173FE7771CA}" type="presOf" srcId="{FB256F71-55DD-4B49-B6EC-32C1CEBD9A8A}" destId="{942954C6-4B08-9B42-8430-99F16EA02F5F}" srcOrd="1" destOrd="0" presId="urn:microsoft.com/office/officeart/2016/7/layout/BasicLinearProcessNumbered"/>
    <dgm:cxn modelId="{19B8CF24-E262-7242-9FCA-A0164CAC1AAD}" type="presOf" srcId="{506FBE4C-335D-4DB6-9D41-10D7C96CAD5F}" destId="{97ADC1D5-4305-B145-8FB1-CD384F0413CB}" srcOrd="0" destOrd="0" presId="urn:microsoft.com/office/officeart/2016/7/layout/BasicLinearProcessNumbered"/>
    <dgm:cxn modelId="{DE818727-8994-9E4B-9405-71DE06A3724E}" type="presOf" srcId="{E66980C3-8F03-401C-9272-09DB8734A247}" destId="{14509A22-B784-8145-AEBA-E7AF34F43579}" srcOrd="1" destOrd="0" presId="urn:microsoft.com/office/officeart/2016/7/layout/BasicLinearProcessNumbered"/>
    <dgm:cxn modelId="{131EA333-5D4B-1043-9E8B-15443F8EA521}" type="presOf" srcId="{A944C1E4-CEF9-46A5-BB1F-06CBBB9C089D}" destId="{498DD9F8-063A-3C4A-9F0E-93FADDB930AA}" srcOrd="1" destOrd="0" presId="urn:microsoft.com/office/officeart/2016/7/layout/BasicLinearProcessNumbered"/>
    <dgm:cxn modelId="{52695D4C-1F76-B34F-9295-F0CA5186DFED}" type="presOf" srcId="{52492D69-F0FA-42D3-B503-95121441BFFC}" destId="{1F7070A9-D22E-2146-B56D-25C5ECB6723D}" srcOrd="0" destOrd="0" presId="urn:microsoft.com/office/officeart/2016/7/layout/BasicLinearProcessNumbered"/>
    <dgm:cxn modelId="{57456D4F-2938-8044-9CA7-C12F7CEE2FAD}" type="presOf" srcId="{8E217ED0-09F7-41D3-A1BD-2CF34CE081CE}" destId="{A0EFE02B-9EB1-314A-8F82-117909C78A26}" srcOrd="0" destOrd="0" presId="urn:microsoft.com/office/officeart/2016/7/layout/BasicLinearProcessNumbered"/>
    <dgm:cxn modelId="{F888825E-8ECA-45D2-84FA-9A9E521A883B}" srcId="{8E217ED0-09F7-41D3-A1BD-2CF34CE081CE}" destId="{E66980C3-8F03-401C-9272-09DB8734A247}" srcOrd="3" destOrd="0" parTransId="{325CC173-4F37-49E7-9B3B-16B891A28AA3}" sibTransId="{52492D69-F0FA-42D3-B503-95121441BFFC}"/>
    <dgm:cxn modelId="{9094D862-E5D2-1043-922D-4663D18172A2}" type="presOf" srcId="{E66980C3-8F03-401C-9272-09DB8734A247}" destId="{C1BE93CD-B34A-014F-AD99-942B6367C6B3}" srcOrd="0" destOrd="0" presId="urn:microsoft.com/office/officeart/2016/7/layout/BasicLinearProcessNumbered"/>
    <dgm:cxn modelId="{9260D069-26B8-4621-9601-2ABFB581268B}" srcId="{8E217ED0-09F7-41D3-A1BD-2CF34CE081CE}" destId="{FB256F71-55DD-4B49-B6EC-32C1CEBD9A8A}" srcOrd="1" destOrd="0" parTransId="{F708F544-8039-4021-A11C-3B0DED589A53}" sibTransId="{9E84A21F-75A2-4D8D-8AA2-87E4CF11122A}"/>
    <dgm:cxn modelId="{36B34F74-E070-7248-ACBB-298BFEFD4826}" type="presOf" srcId="{A40EFBF3-E121-4EB5-AD60-55F43B037F3D}" destId="{A89D059A-8C37-A043-9F3B-73319C21CE45}" srcOrd="1" destOrd="0" presId="urn:microsoft.com/office/officeart/2016/7/layout/BasicLinearProcessNumbered"/>
    <dgm:cxn modelId="{57ABE779-94B7-7344-A904-06D1D0B9AF13}" type="presOf" srcId="{A40EFBF3-E121-4EB5-AD60-55F43B037F3D}" destId="{A962A364-5DBE-E248-A4F5-4BBDCC2B7E30}" srcOrd="0" destOrd="0" presId="urn:microsoft.com/office/officeart/2016/7/layout/BasicLinearProcessNumbered"/>
    <dgm:cxn modelId="{008A1384-70AD-43CA-BC82-D6C7101AD0A7}" srcId="{8E217ED0-09F7-41D3-A1BD-2CF34CE081CE}" destId="{A40EFBF3-E121-4EB5-AD60-55F43B037F3D}" srcOrd="4" destOrd="0" parTransId="{2894943A-F70D-4C2F-9812-B5553EB9B770}" sibTransId="{6E7BC70D-AB2B-4A7C-B70D-3DB9C6D04224}"/>
    <dgm:cxn modelId="{3406DAA4-94CC-564D-977A-F8DB369293DA}" type="presOf" srcId="{A4DFE65C-4E56-444F-B41B-49EBFD55C706}" destId="{ADDF3DA0-A9D0-034E-B7B3-B63299A402F3}" srcOrd="1" destOrd="0" presId="urn:microsoft.com/office/officeart/2016/7/layout/BasicLinearProcessNumbered"/>
    <dgm:cxn modelId="{96AE75A6-70C5-FF4D-AEAC-C1490E6F6498}" type="presOf" srcId="{9E84A21F-75A2-4D8D-8AA2-87E4CF11122A}" destId="{724EC839-5F29-E24A-A115-32C293985D42}" srcOrd="0" destOrd="0" presId="urn:microsoft.com/office/officeart/2016/7/layout/BasicLinearProcessNumbered"/>
    <dgm:cxn modelId="{6D7AE0B4-B6CF-594D-A5E7-EA9B6B436A4A}" type="presOf" srcId="{3F0F697E-AA1D-45B7-92F2-FBEE99A9B109}" destId="{61C16668-8949-9741-9B86-EBF84FDBA66A}" srcOrd="0" destOrd="0" presId="urn:microsoft.com/office/officeart/2016/7/layout/BasicLinearProcessNumbered"/>
    <dgm:cxn modelId="{087915C3-74F1-4E48-B821-9F4EB561838F}" srcId="{8E217ED0-09F7-41D3-A1BD-2CF34CE081CE}" destId="{A4DFE65C-4E56-444F-B41B-49EBFD55C706}" srcOrd="0" destOrd="0" parTransId="{64E41E55-4BC2-4C84-9047-6A4AFE7C308A}" sibTransId="{506FBE4C-335D-4DB6-9D41-10D7C96CAD5F}"/>
    <dgm:cxn modelId="{5B0C83C3-CCD7-3645-B954-53788D9A8156}" type="presOf" srcId="{6E7BC70D-AB2B-4A7C-B70D-3DB9C6D04224}" destId="{0A7EB3AF-C1CF-8E45-853B-076CAEE0DB04}" srcOrd="0" destOrd="0" presId="urn:microsoft.com/office/officeart/2016/7/layout/BasicLinearProcessNumbered"/>
    <dgm:cxn modelId="{37FB37C6-A452-8D4E-AF1E-C691650558BB}" type="presOf" srcId="{FB256F71-55DD-4B49-B6EC-32C1CEBD9A8A}" destId="{98EFD408-8590-3B4C-8B03-19CECFE35B27}" srcOrd="0" destOrd="0" presId="urn:microsoft.com/office/officeart/2016/7/layout/BasicLinearProcessNumbered"/>
    <dgm:cxn modelId="{55240ED3-908B-6F4E-80EF-B6D9B62ADB89}" type="presOf" srcId="{A4DFE65C-4E56-444F-B41B-49EBFD55C706}" destId="{B1FB388B-A1AB-B246-BC7E-B2AC7F2E0559}" srcOrd="0" destOrd="0" presId="urn:microsoft.com/office/officeart/2016/7/layout/BasicLinearProcessNumbered"/>
    <dgm:cxn modelId="{E3DF8DFA-1149-0640-A931-88C662D58CAF}" type="presOf" srcId="{A944C1E4-CEF9-46A5-BB1F-06CBBB9C089D}" destId="{683C2ED9-7E19-CF42-A9AD-6BB11767D249}" srcOrd="0" destOrd="0" presId="urn:microsoft.com/office/officeart/2016/7/layout/BasicLinearProcessNumbered"/>
    <dgm:cxn modelId="{E19655AF-03EF-4E4B-B857-E0D19556FC4D}" type="presParOf" srcId="{A0EFE02B-9EB1-314A-8F82-117909C78A26}" destId="{E11817D8-FC0B-274F-8C43-6F5AE448C566}" srcOrd="0" destOrd="0" presId="urn:microsoft.com/office/officeart/2016/7/layout/BasicLinearProcessNumbered"/>
    <dgm:cxn modelId="{29C85DB5-C492-AC45-9AC8-EE850E09C5E7}" type="presParOf" srcId="{E11817D8-FC0B-274F-8C43-6F5AE448C566}" destId="{B1FB388B-A1AB-B246-BC7E-B2AC7F2E0559}" srcOrd="0" destOrd="0" presId="urn:microsoft.com/office/officeart/2016/7/layout/BasicLinearProcessNumbered"/>
    <dgm:cxn modelId="{70FD03CB-66CA-F746-8A1B-7B109FCE846C}" type="presParOf" srcId="{E11817D8-FC0B-274F-8C43-6F5AE448C566}" destId="{97ADC1D5-4305-B145-8FB1-CD384F0413CB}" srcOrd="1" destOrd="0" presId="urn:microsoft.com/office/officeart/2016/7/layout/BasicLinearProcessNumbered"/>
    <dgm:cxn modelId="{653A90EE-AFEF-5C44-8FD2-4D36F1429500}" type="presParOf" srcId="{E11817D8-FC0B-274F-8C43-6F5AE448C566}" destId="{36AB2E5A-980E-1343-B914-8CAD29DD40E3}" srcOrd="2" destOrd="0" presId="urn:microsoft.com/office/officeart/2016/7/layout/BasicLinearProcessNumbered"/>
    <dgm:cxn modelId="{ACE1AAE5-005B-8844-919C-5B7BCA1F62F7}" type="presParOf" srcId="{E11817D8-FC0B-274F-8C43-6F5AE448C566}" destId="{ADDF3DA0-A9D0-034E-B7B3-B63299A402F3}" srcOrd="3" destOrd="0" presId="urn:microsoft.com/office/officeart/2016/7/layout/BasicLinearProcessNumbered"/>
    <dgm:cxn modelId="{0F932884-1346-5141-8AAE-69AA54CABE37}" type="presParOf" srcId="{A0EFE02B-9EB1-314A-8F82-117909C78A26}" destId="{E9BCCE49-035A-6F44-AE19-31FE9C5764BF}" srcOrd="1" destOrd="0" presId="urn:microsoft.com/office/officeart/2016/7/layout/BasicLinearProcessNumbered"/>
    <dgm:cxn modelId="{4959E4B8-D1A0-B345-8F05-148D22254267}" type="presParOf" srcId="{A0EFE02B-9EB1-314A-8F82-117909C78A26}" destId="{534E03EC-F172-D246-B267-8B9D531A810D}" srcOrd="2" destOrd="0" presId="urn:microsoft.com/office/officeart/2016/7/layout/BasicLinearProcessNumbered"/>
    <dgm:cxn modelId="{D91C6920-6B39-244E-A77C-DF5293C721DE}" type="presParOf" srcId="{534E03EC-F172-D246-B267-8B9D531A810D}" destId="{98EFD408-8590-3B4C-8B03-19CECFE35B27}" srcOrd="0" destOrd="0" presId="urn:microsoft.com/office/officeart/2016/7/layout/BasicLinearProcessNumbered"/>
    <dgm:cxn modelId="{67F7195D-DE0E-6149-8644-63DB8A56F6B7}" type="presParOf" srcId="{534E03EC-F172-D246-B267-8B9D531A810D}" destId="{724EC839-5F29-E24A-A115-32C293985D42}" srcOrd="1" destOrd="0" presId="urn:microsoft.com/office/officeart/2016/7/layout/BasicLinearProcessNumbered"/>
    <dgm:cxn modelId="{43698D9D-74E6-5A49-940B-CB7DC4745D95}" type="presParOf" srcId="{534E03EC-F172-D246-B267-8B9D531A810D}" destId="{CF7E2FE6-4BA8-C941-BB4A-69CE1C5E9989}" srcOrd="2" destOrd="0" presId="urn:microsoft.com/office/officeart/2016/7/layout/BasicLinearProcessNumbered"/>
    <dgm:cxn modelId="{A0878944-FBBD-2244-AF5A-CBE4D20B36A8}" type="presParOf" srcId="{534E03EC-F172-D246-B267-8B9D531A810D}" destId="{942954C6-4B08-9B42-8430-99F16EA02F5F}" srcOrd="3" destOrd="0" presId="urn:microsoft.com/office/officeart/2016/7/layout/BasicLinearProcessNumbered"/>
    <dgm:cxn modelId="{4DEAA4A4-185C-E145-8341-77DF2BF0F3E3}" type="presParOf" srcId="{A0EFE02B-9EB1-314A-8F82-117909C78A26}" destId="{7786D244-19BE-5D4C-B9FF-CA74627AC7DF}" srcOrd="3" destOrd="0" presId="urn:microsoft.com/office/officeart/2016/7/layout/BasicLinearProcessNumbered"/>
    <dgm:cxn modelId="{B07CC384-4E1A-BD41-BB6D-74F83E7D865D}" type="presParOf" srcId="{A0EFE02B-9EB1-314A-8F82-117909C78A26}" destId="{6C82E958-9500-304C-89BE-8E743EB6A8D6}" srcOrd="4" destOrd="0" presId="urn:microsoft.com/office/officeart/2016/7/layout/BasicLinearProcessNumbered"/>
    <dgm:cxn modelId="{0AD0AF6C-37E3-8D4E-BD61-A5A72A00E517}" type="presParOf" srcId="{6C82E958-9500-304C-89BE-8E743EB6A8D6}" destId="{683C2ED9-7E19-CF42-A9AD-6BB11767D249}" srcOrd="0" destOrd="0" presId="urn:microsoft.com/office/officeart/2016/7/layout/BasicLinearProcessNumbered"/>
    <dgm:cxn modelId="{E3EB0A6A-EE75-8949-8171-DFD2C2C35C37}" type="presParOf" srcId="{6C82E958-9500-304C-89BE-8E743EB6A8D6}" destId="{61C16668-8949-9741-9B86-EBF84FDBA66A}" srcOrd="1" destOrd="0" presId="urn:microsoft.com/office/officeart/2016/7/layout/BasicLinearProcessNumbered"/>
    <dgm:cxn modelId="{0359E4AA-BC3C-8140-9ED3-1F1EECE4B77C}" type="presParOf" srcId="{6C82E958-9500-304C-89BE-8E743EB6A8D6}" destId="{AA613B70-BDD2-E94F-8E2F-66BE1C7F55FF}" srcOrd="2" destOrd="0" presId="urn:microsoft.com/office/officeart/2016/7/layout/BasicLinearProcessNumbered"/>
    <dgm:cxn modelId="{6CEED0A8-E959-7C4B-9EFE-AD7615D9348C}" type="presParOf" srcId="{6C82E958-9500-304C-89BE-8E743EB6A8D6}" destId="{498DD9F8-063A-3C4A-9F0E-93FADDB930AA}" srcOrd="3" destOrd="0" presId="urn:microsoft.com/office/officeart/2016/7/layout/BasicLinearProcessNumbered"/>
    <dgm:cxn modelId="{14B73DA4-C613-754F-803C-A6FCE5833AC0}" type="presParOf" srcId="{A0EFE02B-9EB1-314A-8F82-117909C78A26}" destId="{3961DFD6-48DB-F548-8D7D-C6C9F10039CB}" srcOrd="5" destOrd="0" presId="urn:microsoft.com/office/officeart/2016/7/layout/BasicLinearProcessNumbered"/>
    <dgm:cxn modelId="{452E4151-33A4-5E43-BC15-B1A777DFA929}" type="presParOf" srcId="{A0EFE02B-9EB1-314A-8F82-117909C78A26}" destId="{63E59510-EBE1-C843-B9AE-EDD4BCDF8429}" srcOrd="6" destOrd="0" presId="urn:microsoft.com/office/officeart/2016/7/layout/BasicLinearProcessNumbered"/>
    <dgm:cxn modelId="{D8063ED8-A6CC-CB46-86C3-617074E4C69B}" type="presParOf" srcId="{63E59510-EBE1-C843-B9AE-EDD4BCDF8429}" destId="{C1BE93CD-B34A-014F-AD99-942B6367C6B3}" srcOrd="0" destOrd="0" presId="urn:microsoft.com/office/officeart/2016/7/layout/BasicLinearProcessNumbered"/>
    <dgm:cxn modelId="{464C424C-8280-2A4A-B922-AAA4B72B0207}" type="presParOf" srcId="{63E59510-EBE1-C843-B9AE-EDD4BCDF8429}" destId="{1F7070A9-D22E-2146-B56D-25C5ECB6723D}" srcOrd="1" destOrd="0" presId="urn:microsoft.com/office/officeart/2016/7/layout/BasicLinearProcessNumbered"/>
    <dgm:cxn modelId="{0AAD9EBA-99C4-6546-B3BF-BA90388BE78A}" type="presParOf" srcId="{63E59510-EBE1-C843-B9AE-EDD4BCDF8429}" destId="{34EB0F40-2F4A-BB4E-B42C-866EB96C314A}" srcOrd="2" destOrd="0" presId="urn:microsoft.com/office/officeart/2016/7/layout/BasicLinearProcessNumbered"/>
    <dgm:cxn modelId="{D86076E1-BC9D-C747-9AF6-5D12D4C0E89E}" type="presParOf" srcId="{63E59510-EBE1-C843-B9AE-EDD4BCDF8429}" destId="{14509A22-B784-8145-AEBA-E7AF34F43579}" srcOrd="3" destOrd="0" presId="urn:microsoft.com/office/officeart/2016/7/layout/BasicLinearProcessNumbered"/>
    <dgm:cxn modelId="{FBC6D486-E96D-CE4F-8D74-F12B984D9246}" type="presParOf" srcId="{A0EFE02B-9EB1-314A-8F82-117909C78A26}" destId="{C06F1576-7EDE-D04A-A6F7-8DECAA85BBA2}" srcOrd="7" destOrd="0" presId="urn:microsoft.com/office/officeart/2016/7/layout/BasicLinearProcessNumbered"/>
    <dgm:cxn modelId="{73F59F11-5504-EF48-A396-CA0166F77173}" type="presParOf" srcId="{A0EFE02B-9EB1-314A-8F82-117909C78A26}" destId="{AE853331-2834-E349-BF21-A59E7DF7A80C}" srcOrd="8" destOrd="0" presId="urn:microsoft.com/office/officeart/2016/7/layout/BasicLinearProcessNumbered"/>
    <dgm:cxn modelId="{58787882-D85B-C843-8CD9-3ABB3FE1308A}" type="presParOf" srcId="{AE853331-2834-E349-BF21-A59E7DF7A80C}" destId="{A962A364-5DBE-E248-A4F5-4BBDCC2B7E30}" srcOrd="0" destOrd="0" presId="urn:microsoft.com/office/officeart/2016/7/layout/BasicLinearProcessNumbered"/>
    <dgm:cxn modelId="{FC46C82A-0C29-3C4C-BCBA-C76A632C7847}" type="presParOf" srcId="{AE853331-2834-E349-BF21-A59E7DF7A80C}" destId="{0A7EB3AF-C1CF-8E45-853B-076CAEE0DB04}" srcOrd="1" destOrd="0" presId="urn:microsoft.com/office/officeart/2016/7/layout/BasicLinearProcessNumbered"/>
    <dgm:cxn modelId="{6508D083-05CE-8741-9DA8-99B5A9AF0045}" type="presParOf" srcId="{AE853331-2834-E349-BF21-A59E7DF7A80C}" destId="{5A34DECB-742C-0847-80A9-A07035855CC5}" srcOrd="2" destOrd="0" presId="urn:microsoft.com/office/officeart/2016/7/layout/BasicLinearProcessNumbered"/>
    <dgm:cxn modelId="{4577F7DA-D87B-094B-8765-52FFBBE0F487}" type="presParOf" srcId="{AE853331-2834-E349-BF21-A59E7DF7A80C}" destId="{A89D059A-8C37-A043-9F3B-73319C21CE4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EE8D42-6C04-431E-B67C-FA18158FDF9E}"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48B8BE1C-FEBD-423D-9DE0-7602BA8E7102}">
      <dgm:prSet custT="1"/>
      <dgm:spPr/>
      <dgm:t>
        <a:bodyPr/>
        <a:lstStyle/>
        <a:p>
          <a:r>
            <a:rPr lang="en-US" sz="3500" dirty="0"/>
            <a:t>Assess</a:t>
          </a:r>
        </a:p>
      </dgm:t>
    </dgm:pt>
    <dgm:pt modelId="{FCA8B1DD-AB08-4F32-BA59-4EDDCDB3D6E1}" type="parTrans" cxnId="{E25869C1-7D59-4910-8303-B3D1F46F6A0D}">
      <dgm:prSet/>
      <dgm:spPr/>
      <dgm:t>
        <a:bodyPr/>
        <a:lstStyle/>
        <a:p>
          <a:endParaRPr lang="en-US"/>
        </a:p>
      </dgm:t>
    </dgm:pt>
    <dgm:pt modelId="{EB2F347C-8A18-4EE4-A3F6-2B6776581FAB}" type="sibTrans" cxnId="{E25869C1-7D59-4910-8303-B3D1F46F6A0D}">
      <dgm:prSet/>
      <dgm:spPr/>
      <dgm:t>
        <a:bodyPr/>
        <a:lstStyle/>
        <a:p>
          <a:endParaRPr lang="en-US"/>
        </a:p>
      </dgm:t>
    </dgm:pt>
    <dgm:pt modelId="{F325535A-3321-4DBD-8866-39B8DCEFC539}">
      <dgm:prSet custT="1"/>
      <dgm:spPr/>
      <dgm:t>
        <a:bodyPr/>
        <a:lstStyle/>
        <a:p>
          <a:pPr algn="ctr"/>
          <a:r>
            <a:rPr lang="en-US" sz="3200" dirty="0"/>
            <a:t>Assess &amp; Define Your Specific Needs</a:t>
          </a:r>
        </a:p>
      </dgm:t>
    </dgm:pt>
    <dgm:pt modelId="{DEB7797A-5153-4105-A011-F295B170C8A3}" type="parTrans" cxnId="{AE759F29-2334-4C38-B08C-E6742A641506}">
      <dgm:prSet/>
      <dgm:spPr/>
      <dgm:t>
        <a:bodyPr/>
        <a:lstStyle/>
        <a:p>
          <a:endParaRPr lang="en-US"/>
        </a:p>
      </dgm:t>
    </dgm:pt>
    <dgm:pt modelId="{D9A2D31F-110C-48F8-8389-90EC41700D01}" type="sibTrans" cxnId="{AE759F29-2334-4C38-B08C-E6742A641506}">
      <dgm:prSet/>
      <dgm:spPr/>
      <dgm:t>
        <a:bodyPr/>
        <a:lstStyle/>
        <a:p>
          <a:endParaRPr lang="en-US"/>
        </a:p>
      </dgm:t>
    </dgm:pt>
    <dgm:pt modelId="{57B0F777-969C-4C8C-B23B-5809EF686601}">
      <dgm:prSet custT="1"/>
      <dgm:spPr/>
      <dgm:t>
        <a:bodyPr/>
        <a:lstStyle/>
        <a:p>
          <a:r>
            <a:rPr lang="en-US" sz="3500" dirty="0"/>
            <a:t>Formulate</a:t>
          </a:r>
        </a:p>
      </dgm:t>
    </dgm:pt>
    <dgm:pt modelId="{4A78EE10-3E3F-4D75-AE53-CBA0DBBB2F92}" type="parTrans" cxnId="{04463B0A-AC14-4451-AF32-BD3282D07F77}">
      <dgm:prSet/>
      <dgm:spPr/>
      <dgm:t>
        <a:bodyPr/>
        <a:lstStyle/>
        <a:p>
          <a:endParaRPr lang="en-US"/>
        </a:p>
      </dgm:t>
    </dgm:pt>
    <dgm:pt modelId="{A4645B57-56A7-4BCF-9F55-639DA91E0FA2}" type="sibTrans" cxnId="{04463B0A-AC14-4451-AF32-BD3282D07F77}">
      <dgm:prSet/>
      <dgm:spPr/>
      <dgm:t>
        <a:bodyPr/>
        <a:lstStyle/>
        <a:p>
          <a:endParaRPr lang="en-US"/>
        </a:p>
      </dgm:t>
    </dgm:pt>
    <dgm:pt modelId="{F61B148F-35E9-4481-9C59-A0CAEA6AB293}">
      <dgm:prSet custT="1"/>
      <dgm:spPr/>
      <dgm:t>
        <a:bodyPr/>
        <a:lstStyle/>
        <a:p>
          <a:pPr algn="ctr"/>
          <a:r>
            <a:rPr lang="en-US" sz="3200" dirty="0"/>
            <a:t>Formulate a Job Description</a:t>
          </a:r>
        </a:p>
      </dgm:t>
    </dgm:pt>
    <dgm:pt modelId="{54CF0CF9-B174-438F-9600-A48F14233098}" type="parTrans" cxnId="{9A616AF5-F43D-4226-8B5C-5DCF59566367}">
      <dgm:prSet/>
      <dgm:spPr/>
      <dgm:t>
        <a:bodyPr/>
        <a:lstStyle/>
        <a:p>
          <a:endParaRPr lang="en-US"/>
        </a:p>
      </dgm:t>
    </dgm:pt>
    <dgm:pt modelId="{94CFB134-76A8-4FF3-AB12-38E4421E567F}" type="sibTrans" cxnId="{9A616AF5-F43D-4226-8B5C-5DCF59566367}">
      <dgm:prSet/>
      <dgm:spPr/>
      <dgm:t>
        <a:bodyPr/>
        <a:lstStyle/>
        <a:p>
          <a:endParaRPr lang="en-US"/>
        </a:p>
      </dgm:t>
    </dgm:pt>
    <dgm:pt modelId="{7F00C68E-6D0D-415A-8002-06B5D01153A5}">
      <dgm:prSet custT="1"/>
      <dgm:spPr/>
      <dgm:t>
        <a:bodyPr/>
        <a:lstStyle/>
        <a:p>
          <a:r>
            <a:rPr lang="en-US" sz="3500" dirty="0"/>
            <a:t>Advertise</a:t>
          </a:r>
        </a:p>
      </dgm:t>
    </dgm:pt>
    <dgm:pt modelId="{B2BB3032-7E66-40C0-9435-F029A3F00B4A}" type="parTrans" cxnId="{AFCC087C-9B5B-4A77-90D4-E3677F0DF957}">
      <dgm:prSet/>
      <dgm:spPr/>
      <dgm:t>
        <a:bodyPr/>
        <a:lstStyle/>
        <a:p>
          <a:endParaRPr lang="en-US"/>
        </a:p>
      </dgm:t>
    </dgm:pt>
    <dgm:pt modelId="{594A9562-43BF-4438-B6F3-CF0DE3873DE7}" type="sibTrans" cxnId="{AFCC087C-9B5B-4A77-90D4-E3677F0DF957}">
      <dgm:prSet/>
      <dgm:spPr/>
      <dgm:t>
        <a:bodyPr/>
        <a:lstStyle/>
        <a:p>
          <a:endParaRPr lang="en-US"/>
        </a:p>
      </dgm:t>
    </dgm:pt>
    <dgm:pt modelId="{A94DEDAF-065B-43F5-85E9-91B7732F2FEA}">
      <dgm:prSet custT="1"/>
      <dgm:spPr/>
      <dgm:t>
        <a:bodyPr/>
        <a:lstStyle/>
        <a:p>
          <a:pPr algn="ctr"/>
          <a:r>
            <a:rPr lang="en-US" sz="3200" dirty="0"/>
            <a:t>Advertise Positions and Use Technology</a:t>
          </a:r>
        </a:p>
      </dgm:t>
    </dgm:pt>
    <dgm:pt modelId="{E6538E07-5C51-4AB0-B70F-15DE9E641F4D}" type="parTrans" cxnId="{7E97B4B2-F42B-43C1-8FF1-2036E5092306}">
      <dgm:prSet/>
      <dgm:spPr/>
      <dgm:t>
        <a:bodyPr/>
        <a:lstStyle/>
        <a:p>
          <a:endParaRPr lang="en-US"/>
        </a:p>
      </dgm:t>
    </dgm:pt>
    <dgm:pt modelId="{36D414A4-CA47-45D5-BD3B-73E287BCA54B}" type="sibTrans" cxnId="{7E97B4B2-F42B-43C1-8FF1-2036E5092306}">
      <dgm:prSet/>
      <dgm:spPr/>
      <dgm:t>
        <a:bodyPr/>
        <a:lstStyle/>
        <a:p>
          <a:endParaRPr lang="en-US"/>
        </a:p>
      </dgm:t>
    </dgm:pt>
    <dgm:pt modelId="{6F881C8D-6A44-3643-BF20-C88BD8049F93}" type="pres">
      <dgm:prSet presAssocID="{FCEE8D42-6C04-431E-B67C-FA18158FDF9E}" presName="Name0" presStyleCnt="0">
        <dgm:presLayoutVars>
          <dgm:dir/>
          <dgm:animLvl val="lvl"/>
          <dgm:resizeHandles val="exact"/>
        </dgm:presLayoutVars>
      </dgm:prSet>
      <dgm:spPr/>
    </dgm:pt>
    <dgm:pt modelId="{1E004818-6042-9B41-BB81-0CAE8478A178}" type="pres">
      <dgm:prSet presAssocID="{48B8BE1C-FEBD-423D-9DE0-7602BA8E7102}" presName="composite" presStyleCnt="0"/>
      <dgm:spPr/>
    </dgm:pt>
    <dgm:pt modelId="{C915D765-ACBE-FB4C-A068-A611ED1E54D5}" type="pres">
      <dgm:prSet presAssocID="{48B8BE1C-FEBD-423D-9DE0-7602BA8E7102}" presName="parTx" presStyleLbl="alignNode1" presStyleIdx="0" presStyleCnt="3" custLinFactNeighborX="-29375" custLinFactNeighborY="2388">
        <dgm:presLayoutVars>
          <dgm:chMax val="0"/>
          <dgm:chPref val="0"/>
        </dgm:presLayoutVars>
      </dgm:prSet>
      <dgm:spPr/>
    </dgm:pt>
    <dgm:pt modelId="{8AA3B446-C39B-8441-8EDE-29425C1AEAE4}" type="pres">
      <dgm:prSet presAssocID="{48B8BE1C-FEBD-423D-9DE0-7602BA8E7102}" presName="desTx" presStyleLbl="alignAccFollowNode1" presStyleIdx="0" presStyleCnt="3">
        <dgm:presLayoutVars/>
      </dgm:prSet>
      <dgm:spPr/>
    </dgm:pt>
    <dgm:pt modelId="{891B19B3-D21E-C54E-BA42-DAD2712409DD}" type="pres">
      <dgm:prSet presAssocID="{EB2F347C-8A18-4EE4-A3F6-2B6776581FAB}" presName="space" presStyleCnt="0"/>
      <dgm:spPr/>
    </dgm:pt>
    <dgm:pt modelId="{4768F719-0AC9-B748-B7AB-BE9264D47F78}" type="pres">
      <dgm:prSet presAssocID="{57B0F777-969C-4C8C-B23B-5809EF686601}" presName="composite" presStyleCnt="0"/>
      <dgm:spPr/>
    </dgm:pt>
    <dgm:pt modelId="{A062D715-E0D3-0F4F-B38F-7B51E435479D}" type="pres">
      <dgm:prSet presAssocID="{57B0F777-969C-4C8C-B23B-5809EF686601}" presName="parTx" presStyleLbl="alignNode1" presStyleIdx="1" presStyleCnt="3">
        <dgm:presLayoutVars>
          <dgm:chMax val="0"/>
          <dgm:chPref val="0"/>
        </dgm:presLayoutVars>
      </dgm:prSet>
      <dgm:spPr/>
    </dgm:pt>
    <dgm:pt modelId="{73308333-5A52-0F4A-9156-C28312D42C17}" type="pres">
      <dgm:prSet presAssocID="{57B0F777-969C-4C8C-B23B-5809EF686601}" presName="desTx" presStyleLbl="alignAccFollowNode1" presStyleIdx="1" presStyleCnt="3">
        <dgm:presLayoutVars/>
      </dgm:prSet>
      <dgm:spPr/>
    </dgm:pt>
    <dgm:pt modelId="{1EEF0AD0-AA23-7048-9A00-AC96E6AD5B4C}" type="pres">
      <dgm:prSet presAssocID="{A4645B57-56A7-4BCF-9F55-639DA91E0FA2}" presName="space" presStyleCnt="0"/>
      <dgm:spPr/>
    </dgm:pt>
    <dgm:pt modelId="{1871CE38-D0DA-FA49-8AED-79E96B829F3C}" type="pres">
      <dgm:prSet presAssocID="{7F00C68E-6D0D-415A-8002-06B5D01153A5}" presName="composite" presStyleCnt="0"/>
      <dgm:spPr/>
    </dgm:pt>
    <dgm:pt modelId="{D5ADECC1-04A1-EE41-B177-53CB610DE778}" type="pres">
      <dgm:prSet presAssocID="{7F00C68E-6D0D-415A-8002-06B5D01153A5}" presName="parTx" presStyleLbl="alignNode1" presStyleIdx="2" presStyleCnt="3">
        <dgm:presLayoutVars>
          <dgm:chMax val="0"/>
          <dgm:chPref val="0"/>
        </dgm:presLayoutVars>
      </dgm:prSet>
      <dgm:spPr/>
    </dgm:pt>
    <dgm:pt modelId="{48F2263E-422C-7546-94B8-84762966C1D7}" type="pres">
      <dgm:prSet presAssocID="{7F00C68E-6D0D-415A-8002-06B5D01153A5}" presName="desTx" presStyleLbl="alignAccFollowNode1" presStyleIdx="2" presStyleCnt="3">
        <dgm:presLayoutVars/>
      </dgm:prSet>
      <dgm:spPr/>
    </dgm:pt>
  </dgm:ptLst>
  <dgm:cxnLst>
    <dgm:cxn modelId="{04463B0A-AC14-4451-AF32-BD3282D07F77}" srcId="{FCEE8D42-6C04-431E-B67C-FA18158FDF9E}" destId="{57B0F777-969C-4C8C-B23B-5809EF686601}" srcOrd="1" destOrd="0" parTransId="{4A78EE10-3E3F-4D75-AE53-CBA0DBBB2F92}" sibTransId="{A4645B57-56A7-4BCF-9F55-639DA91E0FA2}"/>
    <dgm:cxn modelId="{1BAD490B-1E98-4147-91D1-03A6DC4C203A}" type="presOf" srcId="{FCEE8D42-6C04-431E-B67C-FA18158FDF9E}" destId="{6F881C8D-6A44-3643-BF20-C88BD8049F93}" srcOrd="0" destOrd="0" presId="urn:microsoft.com/office/officeart/2016/7/layout/ChevronBlockProcess"/>
    <dgm:cxn modelId="{AE759F29-2334-4C38-B08C-E6742A641506}" srcId="{48B8BE1C-FEBD-423D-9DE0-7602BA8E7102}" destId="{F325535A-3321-4DBD-8866-39B8DCEFC539}" srcOrd="0" destOrd="0" parTransId="{DEB7797A-5153-4105-A011-F295B170C8A3}" sibTransId="{D9A2D31F-110C-48F8-8389-90EC41700D01}"/>
    <dgm:cxn modelId="{85C09B37-71B7-CE4A-8461-993CD2322B66}" type="presOf" srcId="{F61B148F-35E9-4481-9C59-A0CAEA6AB293}" destId="{73308333-5A52-0F4A-9156-C28312D42C17}" srcOrd="0" destOrd="0" presId="urn:microsoft.com/office/officeart/2016/7/layout/ChevronBlockProcess"/>
    <dgm:cxn modelId="{068E893F-A027-9940-86A0-C2161C5D91A3}" type="presOf" srcId="{48B8BE1C-FEBD-423D-9DE0-7602BA8E7102}" destId="{C915D765-ACBE-FB4C-A068-A611ED1E54D5}" srcOrd="0" destOrd="0" presId="urn:microsoft.com/office/officeart/2016/7/layout/ChevronBlockProcess"/>
    <dgm:cxn modelId="{BE423F5E-9BD0-D74B-9427-0FAFF0AEDDD0}" type="presOf" srcId="{A94DEDAF-065B-43F5-85E9-91B7732F2FEA}" destId="{48F2263E-422C-7546-94B8-84762966C1D7}" srcOrd="0" destOrd="0" presId="urn:microsoft.com/office/officeart/2016/7/layout/ChevronBlockProcess"/>
    <dgm:cxn modelId="{4BF8F567-F4AA-BC47-B89C-BC2FE024B789}" type="presOf" srcId="{57B0F777-969C-4C8C-B23B-5809EF686601}" destId="{A062D715-E0D3-0F4F-B38F-7B51E435479D}" srcOrd="0" destOrd="0" presId="urn:microsoft.com/office/officeart/2016/7/layout/ChevronBlockProcess"/>
    <dgm:cxn modelId="{288EFC6E-EE19-EE4F-8EFD-BB7D55AC8857}" type="presOf" srcId="{7F00C68E-6D0D-415A-8002-06B5D01153A5}" destId="{D5ADECC1-04A1-EE41-B177-53CB610DE778}" srcOrd="0" destOrd="0" presId="urn:microsoft.com/office/officeart/2016/7/layout/ChevronBlockProcess"/>
    <dgm:cxn modelId="{AFCC087C-9B5B-4A77-90D4-E3677F0DF957}" srcId="{FCEE8D42-6C04-431E-B67C-FA18158FDF9E}" destId="{7F00C68E-6D0D-415A-8002-06B5D01153A5}" srcOrd="2" destOrd="0" parTransId="{B2BB3032-7E66-40C0-9435-F029A3F00B4A}" sibTransId="{594A9562-43BF-4438-B6F3-CF0DE3873DE7}"/>
    <dgm:cxn modelId="{7E97B4B2-F42B-43C1-8FF1-2036E5092306}" srcId="{7F00C68E-6D0D-415A-8002-06B5D01153A5}" destId="{A94DEDAF-065B-43F5-85E9-91B7732F2FEA}" srcOrd="0" destOrd="0" parTransId="{E6538E07-5C51-4AB0-B70F-15DE9E641F4D}" sibTransId="{36D414A4-CA47-45D5-BD3B-73E287BCA54B}"/>
    <dgm:cxn modelId="{E25869C1-7D59-4910-8303-B3D1F46F6A0D}" srcId="{FCEE8D42-6C04-431E-B67C-FA18158FDF9E}" destId="{48B8BE1C-FEBD-423D-9DE0-7602BA8E7102}" srcOrd="0" destOrd="0" parTransId="{FCA8B1DD-AB08-4F32-BA59-4EDDCDB3D6E1}" sibTransId="{EB2F347C-8A18-4EE4-A3F6-2B6776581FAB}"/>
    <dgm:cxn modelId="{1A4E55E5-F586-FB4C-9131-0ED68C64B865}" type="presOf" srcId="{F325535A-3321-4DBD-8866-39B8DCEFC539}" destId="{8AA3B446-C39B-8441-8EDE-29425C1AEAE4}" srcOrd="0" destOrd="0" presId="urn:microsoft.com/office/officeart/2016/7/layout/ChevronBlockProcess"/>
    <dgm:cxn modelId="{9A616AF5-F43D-4226-8B5C-5DCF59566367}" srcId="{57B0F777-969C-4C8C-B23B-5809EF686601}" destId="{F61B148F-35E9-4481-9C59-A0CAEA6AB293}" srcOrd="0" destOrd="0" parTransId="{54CF0CF9-B174-438F-9600-A48F14233098}" sibTransId="{94CFB134-76A8-4FF3-AB12-38E4421E567F}"/>
    <dgm:cxn modelId="{7ACB16B6-2BC9-5D4F-B1F2-4672EBB04FB5}" type="presParOf" srcId="{6F881C8D-6A44-3643-BF20-C88BD8049F93}" destId="{1E004818-6042-9B41-BB81-0CAE8478A178}" srcOrd="0" destOrd="0" presId="urn:microsoft.com/office/officeart/2016/7/layout/ChevronBlockProcess"/>
    <dgm:cxn modelId="{4CBD55FF-32DB-4249-9A90-85DE52C87B4F}" type="presParOf" srcId="{1E004818-6042-9B41-BB81-0CAE8478A178}" destId="{C915D765-ACBE-FB4C-A068-A611ED1E54D5}" srcOrd="0" destOrd="0" presId="urn:microsoft.com/office/officeart/2016/7/layout/ChevronBlockProcess"/>
    <dgm:cxn modelId="{DAF66B4F-76B5-8142-98AD-973A06E36EAF}" type="presParOf" srcId="{1E004818-6042-9B41-BB81-0CAE8478A178}" destId="{8AA3B446-C39B-8441-8EDE-29425C1AEAE4}" srcOrd="1" destOrd="0" presId="urn:microsoft.com/office/officeart/2016/7/layout/ChevronBlockProcess"/>
    <dgm:cxn modelId="{36A5D0E5-480B-EE43-9C0A-DDD4F67A64D0}" type="presParOf" srcId="{6F881C8D-6A44-3643-BF20-C88BD8049F93}" destId="{891B19B3-D21E-C54E-BA42-DAD2712409DD}" srcOrd="1" destOrd="0" presId="urn:microsoft.com/office/officeart/2016/7/layout/ChevronBlockProcess"/>
    <dgm:cxn modelId="{078536D6-BEE4-3E45-AEB3-0510421EDA2F}" type="presParOf" srcId="{6F881C8D-6A44-3643-BF20-C88BD8049F93}" destId="{4768F719-0AC9-B748-B7AB-BE9264D47F78}" srcOrd="2" destOrd="0" presId="urn:microsoft.com/office/officeart/2016/7/layout/ChevronBlockProcess"/>
    <dgm:cxn modelId="{49CC585F-DB61-2B43-BB2F-2F09AA78F48E}" type="presParOf" srcId="{4768F719-0AC9-B748-B7AB-BE9264D47F78}" destId="{A062D715-E0D3-0F4F-B38F-7B51E435479D}" srcOrd="0" destOrd="0" presId="urn:microsoft.com/office/officeart/2016/7/layout/ChevronBlockProcess"/>
    <dgm:cxn modelId="{A858AB6A-C3BE-6747-81B3-6113FFDA8DA0}" type="presParOf" srcId="{4768F719-0AC9-B748-B7AB-BE9264D47F78}" destId="{73308333-5A52-0F4A-9156-C28312D42C17}" srcOrd="1" destOrd="0" presId="urn:microsoft.com/office/officeart/2016/7/layout/ChevronBlockProcess"/>
    <dgm:cxn modelId="{29F03556-7C5F-B344-A46A-DF7D0F030217}" type="presParOf" srcId="{6F881C8D-6A44-3643-BF20-C88BD8049F93}" destId="{1EEF0AD0-AA23-7048-9A00-AC96E6AD5B4C}" srcOrd="3" destOrd="0" presId="urn:microsoft.com/office/officeart/2016/7/layout/ChevronBlockProcess"/>
    <dgm:cxn modelId="{334E233D-F5E0-9B4A-AA45-10A09ECEDB48}" type="presParOf" srcId="{6F881C8D-6A44-3643-BF20-C88BD8049F93}" destId="{1871CE38-D0DA-FA49-8AED-79E96B829F3C}" srcOrd="4" destOrd="0" presId="urn:microsoft.com/office/officeart/2016/7/layout/ChevronBlockProcess"/>
    <dgm:cxn modelId="{95153FAE-4BE8-8B48-BF5B-1CC276019A1C}" type="presParOf" srcId="{1871CE38-D0DA-FA49-8AED-79E96B829F3C}" destId="{D5ADECC1-04A1-EE41-B177-53CB610DE778}" srcOrd="0" destOrd="0" presId="urn:microsoft.com/office/officeart/2016/7/layout/ChevronBlockProcess"/>
    <dgm:cxn modelId="{EAB7764A-EF6D-6742-A58A-6E364544F117}" type="presParOf" srcId="{1871CE38-D0DA-FA49-8AED-79E96B829F3C}" destId="{48F2263E-422C-7546-94B8-84762966C1D7}"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EE8D42-6C04-431E-B67C-FA18158FDF9E}"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48B8BE1C-FEBD-423D-9DE0-7602BA8E7102}">
      <dgm:prSet custT="1"/>
      <dgm:spPr/>
      <dgm:t>
        <a:bodyPr/>
        <a:lstStyle/>
        <a:p>
          <a:r>
            <a:rPr lang="en-US" sz="3500" dirty="0"/>
            <a:t>Formalize</a:t>
          </a:r>
        </a:p>
      </dgm:t>
    </dgm:pt>
    <dgm:pt modelId="{FCA8B1DD-AB08-4F32-BA59-4EDDCDB3D6E1}" type="parTrans" cxnId="{E25869C1-7D59-4910-8303-B3D1F46F6A0D}">
      <dgm:prSet/>
      <dgm:spPr/>
      <dgm:t>
        <a:bodyPr/>
        <a:lstStyle/>
        <a:p>
          <a:endParaRPr lang="en-US"/>
        </a:p>
      </dgm:t>
    </dgm:pt>
    <dgm:pt modelId="{EB2F347C-8A18-4EE4-A3F6-2B6776581FAB}" type="sibTrans" cxnId="{E25869C1-7D59-4910-8303-B3D1F46F6A0D}">
      <dgm:prSet/>
      <dgm:spPr/>
      <dgm:t>
        <a:bodyPr/>
        <a:lstStyle/>
        <a:p>
          <a:endParaRPr lang="en-US"/>
        </a:p>
      </dgm:t>
    </dgm:pt>
    <dgm:pt modelId="{F325535A-3321-4DBD-8866-39B8DCEFC539}">
      <dgm:prSet custT="1"/>
      <dgm:spPr/>
      <dgm:t>
        <a:bodyPr/>
        <a:lstStyle/>
        <a:p>
          <a:pPr algn="ctr"/>
          <a:r>
            <a:rPr lang="en-US" sz="3200" b="0" dirty="0">
              <a:latin typeface="+mn-lt"/>
              <a:ea typeface="Calibri" panose="020F0502020204030204" pitchFamily="34" charset="0"/>
              <a:cs typeface="Times New Roman"/>
            </a:rPr>
            <a:t>Formalize Screening &amp; Interview Process</a:t>
          </a:r>
          <a:endParaRPr lang="en-US" sz="3200" b="0" dirty="0">
            <a:latin typeface="+mn-lt"/>
          </a:endParaRPr>
        </a:p>
      </dgm:t>
    </dgm:pt>
    <dgm:pt modelId="{DEB7797A-5153-4105-A011-F295B170C8A3}" type="parTrans" cxnId="{AE759F29-2334-4C38-B08C-E6742A641506}">
      <dgm:prSet/>
      <dgm:spPr/>
      <dgm:t>
        <a:bodyPr/>
        <a:lstStyle/>
        <a:p>
          <a:endParaRPr lang="en-US"/>
        </a:p>
      </dgm:t>
    </dgm:pt>
    <dgm:pt modelId="{D9A2D31F-110C-48F8-8389-90EC41700D01}" type="sibTrans" cxnId="{AE759F29-2334-4C38-B08C-E6742A641506}">
      <dgm:prSet/>
      <dgm:spPr/>
      <dgm:t>
        <a:bodyPr/>
        <a:lstStyle/>
        <a:p>
          <a:endParaRPr lang="en-US"/>
        </a:p>
      </dgm:t>
    </dgm:pt>
    <dgm:pt modelId="{57B0F777-969C-4C8C-B23B-5809EF686601}">
      <dgm:prSet custT="1"/>
      <dgm:spPr/>
      <dgm:t>
        <a:bodyPr/>
        <a:lstStyle/>
        <a:p>
          <a:r>
            <a:rPr lang="en-US" sz="3500" dirty="0"/>
            <a:t>Offer</a:t>
          </a:r>
        </a:p>
      </dgm:t>
    </dgm:pt>
    <dgm:pt modelId="{4A78EE10-3E3F-4D75-AE53-CBA0DBBB2F92}" type="parTrans" cxnId="{04463B0A-AC14-4451-AF32-BD3282D07F77}">
      <dgm:prSet/>
      <dgm:spPr/>
      <dgm:t>
        <a:bodyPr/>
        <a:lstStyle/>
        <a:p>
          <a:endParaRPr lang="en-US"/>
        </a:p>
      </dgm:t>
    </dgm:pt>
    <dgm:pt modelId="{A4645B57-56A7-4BCF-9F55-639DA91E0FA2}" type="sibTrans" cxnId="{04463B0A-AC14-4451-AF32-BD3282D07F77}">
      <dgm:prSet/>
      <dgm:spPr/>
      <dgm:t>
        <a:bodyPr/>
        <a:lstStyle/>
        <a:p>
          <a:endParaRPr lang="en-US"/>
        </a:p>
      </dgm:t>
    </dgm:pt>
    <dgm:pt modelId="{F61B148F-35E9-4481-9C59-A0CAEA6AB293}">
      <dgm:prSet custT="1"/>
      <dgm:spPr/>
      <dgm:t>
        <a:bodyPr/>
        <a:lstStyle/>
        <a:p>
          <a:pPr algn="ctr"/>
          <a:r>
            <a:rPr lang="en-US" sz="3200" b="0" dirty="0">
              <a:latin typeface="+mn-lt"/>
              <a:ea typeface="Calibri" panose="020F0502020204030204" pitchFamily="34" charset="0"/>
              <a:cs typeface="Times New Roman"/>
            </a:rPr>
            <a:t>Make a Hiring Decision</a:t>
          </a:r>
          <a:endParaRPr lang="en-US" sz="3200" b="0" dirty="0">
            <a:latin typeface="+mn-lt"/>
          </a:endParaRPr>
        </a:p>
      </dgm:t>
    </dgm:pt>
    <dgm:pt modelId="{54CF0CF9-B174-438F-9600-A48F14233098}" type="parTrans" cxnId="{9A616AF5-F43D-4226-8B5C-5DCF59566367}">
      <dgm:prSet/>
      <dgm:spPr/>
      <dgm:t>
        <a:bodyPr/>
        <a:lstStyle/>
        <a:p>
          <a:endParaRPr lang="en-US"/>
        </a:p>
      </dgm:t>
    </dgm:pt>
    <dgm:pt modelId="{94CFB134-76A8-4FF3-AB12-38E4421E567F}" type="sibTrans" cxnId="{9A616AF5-F43D-4226-8B5C-5DCF59566367}">
      <dgm:prSet/>
      <dgm:spPr/>
      <dgm:t>
        <a:bodyPr/>
        <a:lstStyle/>
        <a:p>
          <a:endParaRPr lang="en-US"/>
        </a:p>
      </dgm:t>
    </dgm:pt>
    <dgm:pt modelId="{6F881C8D-6A44-3643-BF20-C88BD8049F93}" type="pres">
      <dgm:prSet presAssocID="{FCEE8D42-6C04-431E-B67C-FA18158FDF9E}" presName="Name0" presStyleCnt="0">
        <dgm:presLayoutVars>
          <dgm:dir/>
          <dgm:animLvl val="lvl"/>
          <dgm:resizeHandles val="exact"/>
        </dgm:presLayoutVars>
      </dgm:prSet>
      <dgm:spPr/>
    </dgm:pt>
    <dgm:pt modelId="{1E004818-6042-9B41-BB81-0CAE8478A178}" type="pres">
      <dgm:prSet presAssocID="{48B8BE1C-FEBD-423D-9DE0-7602BA8E7102}" presName="composite" presStyleCnt="0"/>
      <dgm:spPr/>
    </dgm:pt>
    <dgm:pt modelId="{C915D765-ACBE-FB4C-A068-A611ED1E54D5}" type="pres">
      <dgm:prSet presAssocID="{48B8BE1C-FEBD-423D-9DE0-7602BA8E7102}" presName="parTx" presStyleLbl="alignNode1" presStyleIdx="0" presStyleCnt="2">
        <dgm:presLayoutVars>
          <dgm:chMax val="0"/>
          <dgm:chPref val="0"/>
        </dgm:presLayoutVars>
      </dgm:prSet>
      <dgm:spPr/>
    </dgm:pt>
    <dgm:pt modelId="{8AA3B446-C39B-8441-8EDE-29425C1AEAE4}" type="pres">
      <dgm:prSet presAssocID="{48B8BE1C-FEBD-423D-9DE0-7602BA8E7102}" presName="desTx" presStyleLbl="alignAccFollowNode1" presStyleIdx="0" presStyleCnt="2">
        <dgm:presLayoutVars/>
      </dgm:prSet>
      <dgm:spPr/>
    </dgm:pt>
    <dgm:pt modelId="{891B19B3-D21E-C54E-BA42-DAD2712409DD}" type="pres">
      <dgm:prSet presAssocID="{EB2F347C-8A18-4EE4-A3F6-2B6776581FAB}" presName="space" presStyleCnt="0"/>
      <dgm:spPr/>
    </dgm:pt>
    <dgm:pt modelId="{4768F719-0AC9-B748-B7AB-BE9264D47F78}" type="pres">
      <dgm:prSet presAssocID="{57B0F777-969C-4C8C-B23B-5809EF686601}" presName="composite" presStyleCnt="0"/>
      <dgm:spPr/>
    </dgm:pt>
    <dgm:pt modelId="{A062D715-E0D3-0F4F-B38F-7B51E435479D}" type="pres">
      <dgm:prSet presAssocID="{57B0F777-969C-4C8C-B23B-5809EF686601}" presName="parTx" presStyleLbl="alignNode1" presStyleIdx="1" presStyleCnt="2">
        <dgm:presLayoutVars>
          <dgm:chMax val="0"/>
          <dgm:chPref val="0"/>
        </dgm:presLayoutVars>
      </dgm:prSet>
      <dgm:spPr/>
    </dgm:pt>
    <dgm:pt modelId="{73308333-5A52-0F4A-9156-C28312D42C17}" type="pres">
      <dgm:prSet presAssocID="{57B0F777-969C-4C8C-B23B-5809EF686601}" presName="desTx" presStyleLbl="alignAccFollowNode1" presStyleIdx="1" presStyleCnt="2">
        <dgm:presLayoutVars/>
      </dgm:prSet>
      <dgm:spPr/>
    </dgm:pt>
  </dgm:ptLst>
  <dgm:cxnLst>
    <dgm:cxn modelId="{04463B0A-AC14-4451-AF32-BD3282D07F77}" srcId="{FCEE8D42-6C04-431E-B67C-FA18158FDF9E}" destId="{57B0F777-969C-4C8C-B23B-5809EF686601}" srcOrd="1" destOrd="0" parTransId="{4A78EE10-3E3F-4D75-AE53-CBA0DBBB2F92}" sibTransId="{A4645B57-56A7-4BCF-9F55-639DA91E0FA2}"/>
    <dgm:cxn modelId="{1BAD490B-1E98-4147-91D1-03A6DC4C203A}" type="presOf" srcId="{FCEE8D42-6C04-431E-B67C-FA18158FDF9E}" destId="{6F881C8D-6A44-3643-BF20-C88BD8049F93}" srcOrd="0" destOrd="0" presId="urn:microsoft.com/office/officeart/2016/7/layout/ChevronBlockProcess"/>
    <dgm:cxn modelId="{AE759F29-2334-4C38-B08C-E6742A641506}" srcId="{48B8BE1C-FEBD-423D-9DE0-7602BA8E7102}" destId="{F325535A-3321-4DBD-8866-39B8DCEFC539}" srcOrd="0" destOrd="0" parTransId="{DEB7797A-5153-4105-A011-F295B170C8A3}" sibTransId="{D9A2D31F-110C-48F8-8389-90EC41700D01}"/>
    <dgm:cxn modelId="{85C09B37-71B7-CE4A-8461-993CD2322B66}" type="presOf" srcId="{F61B148F-35E9-4481-9C59-A0CAEA6AB293}" destId="{73308333-5A52-0F4A-9156-C28312D42C17}" srcOrd="0" destOrd="0" presId="urn:microsoft.com/office/officeart/2016/7/layout/ChevronBlockProcess"/>
    <dgm:cxn modelId="{068E893F-A027-9940-86A0-C2161C5D91A3}" type="presOf" srcId="{48B8BE1C-FEBD-423D-9DE0-7602BA8E7102}" destId="{C915D765-ACBE-FB4C-A068-A611ED1E54D5}" srcOrd="0" destOrd="0" presId="urn:microsoft.com/office/officeart/2016/7/layout/ChevronBlockProcess"/>
    <dgm:cxn modelId="{4BF8F567-F4AA-BC47-B89C-BC2FE024B789}" type="presOf" srcId="{57B0F777-969C-4C8C-B23B-5809EF686601}" destId="{A062D715-E0D3-0F4F-B38F-7B51E435479D}" srcOrd="0" destOrd="0" presId="urn:microsoft.com/office/officeart/2016/7/layout/ChevronBlockProcess"/>
    <dgm:cxn modelId="{E25869C1-7D59-4910-8303-B3D1F46F6A0D}" srcId="{FCEE8D42-6C04-431E-B67C-FA18158FDF9E}" destId="{48B8BE1C-FEBD-423D-9DE0-7602BA8E7102}" srcOrd="0" destOrd="0" parTransId="{FCA8B1DD-AB08-4F32-BA59-4EDDCDB3D6E1}" sibTransId="{EB2F347C-8A18-4EE4-A3F6-2B6776581FAB}"/>
    <dgm:cxn modelId="{1A4E55E5-F586-FB4C-9131-0ED68C64B865}" type="presOf" srcId="{F325535A-3321-4DBD-8866-39B8DCEFC539}" destId="{8AA3B446-C39B-8441-8EDE-29425C1AEAE4}" srcOrd="0" destOrd="0" presId="urn:microsoft.com/office/officeart/2016/7/layout/ChevronBlockProcess"/>
    <dgm:cxn modelId="{9A616AF5-F43D-4226-8B5C-5DCF59566367}" srcId="{57B0F777-969C-4C8C-B23B-5809EF686601}" destId="{F61B148F-35E9-4481-9C59-A0CAEA6AB293}" srcOrd="0" destOrd="0" parTransId="{54CF0CF9-B174-438F-9600-A48F14233098}" sibTransId="{94CFB134-76A8-4FF3-AB12-38E4421E567F}"/>
    <dgm:cxn modelId="{7ACB16B6-2BC9-5D4F-B1F2-4672EBB04FB5}" type="presParOf" srcId="{6F881C8D-6A44-3643-BF20-C88BD8049F93}" destId="{1E004818-6042-9B41-BB81-0CAE8478A178}" srcOrd="0" destOrd="0" presId="urn:microsoft.com/office/officeart/2016/7/layout/ChevronBlockProcess"/>
    <dgm:cxn modelId="{4CBD55FF-32DB-4249-9A90-85DE52C87B4F}" type="presParOf" srcId="{1E004818-6042-9B41-BB81-0CAE8478A178}" destId="{C915D765-ACBE-FB4C-A068-A611ED1E54D5}" srcOrd="0" destOrd="0" presId="urn:microsoft.com/office/officeart/2016/7/layout/ChevronBlockProcess"/>
    <dgm:cxn modelId="{DAF66B4F-76B5-8142-98AD-973A06E36EAF}" type="presParOf" srcId="{1E004818-6042-9B41-BB81-0CAE8478A178}" destId="{8AA3B446-C39B-8441-8EDE-29425C1AEAE4}" srcOrd="1" destOrd="0" presId="urn:microsoft.com/office/officeart/2016/7/layout/ChevronBlockProcess"/>
    <dgm:cxn modelId="{36A5D0E5-480B-EE43-9C0A-DDD4F67A64D0}" type="presParOf" srcId="{6F881C8D-6A44-3643-BF20-C88BD8049F93}" destId="{891B19B3-D21E-C54E-BA42-DAD2712409DD}" srcOrd="1" destOrd="0" presId="urn:microsoft.com/office/officeart/2016/7/layout/ChevronBlockProcess"/>
    <dgm:cxn modelId="{078536D6-BEE4-3E45-AEB3-0510421EDA2F}" type="presParOf" srcId="{6F881C8D-6A44-3643-BF20-C88BD8049F93}" destId="{4768F719-0AC9-B748-B7AB-BE9264D47F78}" srcOrd="2" destOrd="0" presId="urn:microsoft.com/office/officeart/2016/7/layout/ChevronBlockProcess"/>
    <dgm:cxn modelId="{49CC585F-DB61-2B43-BB2F-2F09AA78F48E}" type="presParOf" srcId="{4768F719-0AC9-B748-B7AB-BE9264D47F78}" destId="{A062D715-E0D3-0F4F-B38F-7B51E435479D}" srcOrd="0" destOrd="0" presId="urn:microsoft.com/office/officeart/2016/7/layout/ChevronBlockProcess"/>
    <dgm:cxn modelId="{A858AB6A-C3BE-6747-81B3-6113FFDA8DA0}" type="presParOf" srcId="{4768F719-0AC9-B748-B7AB-BE9264D47F78}" destId="{73308333-5A52-0F4A-9156-C28312D42C17}"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A72EE4-D24D-4034-B15D-40AE893FABA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3639433-8F25-4A0B-9BE7-EED0FB349949}">
      <dgm:prSet custT="1"/>
      <dgm:spPr/>
      <dgm:t>
        <a:bodyPr/>
        <a:lstStyle/>
        <a:p>
          <a:pPr>
            <a:lnSpc>
              <a:spcPct val="100000"/>
            </a:lnSpc>
          </a:pPr>
          <a:r>
            <a:rPr lang="en-US" sz="2300" dirty="0"/>
            <a:t>Transferring all or part of recruitment to an external provider.</a:t>
          </a:r>
        </a:p>
      </dgm:t>
    </dgm:pt>
    <dgm:pt modelId="{E7ADAFC7-FA3B-47EC-8441-0EDC255E81E3}" type="parTrans" cxnId="{9C81154F-5081-4EC1-8629-136B400B5F6A}">
      <dgm:prSet/>
      <dgm:spPr/>
      <dgm:t>
        <a:bodyPr/>
        <a:lstStyle/>
        <a:p>
          <a:endParaRPr lang="en-US"/>
        </a:p>
      </dgm:t>
    </dgm:pt>
    <dgm:pt modelId="{3585F97B-FDB2-4F17-B25F-C8CAFB7FE797}" type="sibTrans" cxnId="{9C81154F-5081-4EC1-8629-136B400B5F6A}">
      <dgm:prSet/>
      <dgm:spPr/>
      <dgm:t>
        <a:bodyPr/>
        <a:lstStyle/>
        <a:p>
          <a:endParaRPr lang="en-US"/>
        </a:p>
      </dgm:t>
    </dgm:pt>
    <dgm:pt modelId="{E0F39B5A-736D-436D-A94F-CEF5027FD02E}">
      <dgm:prSet custT="1"/>
      <dgm:spPr/>
      <dgm:t>
        <a:bodyPr/>
        <a:lstStyle/>
        <a:p>
          <a:pPr>
            <a:lnSpc>
              <a:spcPct val="100000"/>
            </a:lnSpc>
          </a:pPr>
          <a:r>
            <a:rPr lang="en-US" sz="2300" dirty="0"/>
            <a:t>An extension of a company's HR.</a:t>
          </a:r>
        </a:p>
      </dgm:t>
    </dgm:pt>
    <dgm:pt modelId="{564180BD-AC71-48F1-B2BC-FDFA86673A30}" type="parTrans" cxnId="{D63370A0-A3B7-479D-A373-68F46226F7EE}">
      <dgm:prSet/>
      <dgm:spPr/>
      <dgm:t>
        <a:bodyPr/>
        <a:lstStyle/>
        <a:p>
          <a:endParaRPr lang="en-US"/>
        </a:p>
      </dgm:t>
    </dgm:pt>
    <dgm:pt modelId="{8BFFD95E-2F94-4871-AC3A-F8C518D1ABBB}" type="sibTrans" cxnId="{D63370A0-A3B7-479D-A373-68F46226F7EE}">
      <dgm:prSet/>
      <dgm:spPr/>
      <dgm:t>
        <a:bodyPr/>
        <a:lstStyle/>
        <a:p>
          <a:endParaRPr lang="en-US"/>
        </a:p>
      </dgm:t>
    </dgm:pt>
    <dgm:pt modelId="{719A10D3-81D6-4424-9297-E83985A0823A}">
      <dgm:prSet custT="1"/>
      <dgm:spPr/>
      <dgm:t>
        <a:bodyPr/>
        <a:lstStyle/>
        <a:p>
          <a:pPr>
            <a:lnSpc>
              <a:spcPct val="100000"/>
            </a:lnSpc>
          </a:pPr>
          <a:r>
            <a:rPr lang="en-US" sz="2300" dirty="0"/>
            <a:t>RPO solutions can be tailored.</a:t>
          </a:r>
        </a:p>
      </dgm:t>
    </dgm:pt>
    <dgm:pt modelId="{58052900-6CC0-4FA8-BD4A-B74BF79F2A81}" type="parTrans" cxnId="{711BF99F-4D04-4719-BC74-4F427A027AC7}">
      <dgm:prSet/>
      <dgm:spPr/>
      <dgm:t>
        <a:bodyPr/>
        <a:lstStyle/>
        <a:p>
          <a:endParaRPr lang="en-US"/>
        </a:p>
      </dgm:t>
    </dgm:pt>
    <dgm:pt modelId="{D8F0DE53-3FAC-4C29-8D8A-D8B4318659BE}" type="sibTrans" cxnId="{711BF99F-4D04-4719-BC74-4F427A027AC7}">
      <dgm:prSet/>
      <dgm:spPr/>
      <dgm:t>
        <a:bodyPr/>
        <a:lstStyle/>
        <a:p>
          <a:endParaRPr lang="en-US"/>
        </a:p>
      </dgm:t>
    </dgm:pt>
    <dgm:pt modelId="{A1248449-DCC1-4B19-B2F8-138FD1EFFA91}" type="pres">
      <dgm:prSet presAssocID="{39A72EE4-D24D-4034-B15D-40AE893FABAB}" presName="root" presStyleCnt="0">
        <dgm:presLayoutVars>
          <dgm:dir/>
          <dgm:resizeHandles val="exact"/>
        </dgm:presLayoutVars>
      </dgm:prSet>
      <dgm:spPr/>
    </dgm:pt>
    <dgm:pt modelId="{97935E76-5B04-44FB-8FC3-052F4C32509B}" type="pres">
      <dgm:prSet presAssocID="{F3639433-8F25-4A0B-9BE7-EED0FB349949}" presName="compNode" presStyleCnt="0"/>
      <dgm:spPr/>
    </dgm:pt>
    <dgm:pt modelId="{213484E4-22AB-4C54-BE12-53F53F9EF997}" type="pres">
      <dgm:prSet presAssocID="{F3639433-8F25-4A0B-9BE7-EED0FB3499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hare"/>
        </a:ext>
      </dgm:extLst>
    </dgm:pt>
    <dgm:pt modelId="{DEC68410-237C-4F94-B848-3F5338BD579A}" type="pres">
      <dgm:prSet presAssocID="{F3639433-8F25-4A0B-9BE7-EED0FB349949}" presName="spaceRect" presStyleCnt="0"/>
      <dgm:spPr/>
    </dgm:pt>
    <dgm:pt modelId="{908CB0EE-B89F-48F1-9F67-C465B0CD57DF}" type="pres">
      <dgm:prSet presAssocID="{F3639433-8F25-4A0B-9BE7-EED0FB349949}" presName="textRect" presStyleLbl="revTx" presStyleIdx="0" presStyleCnt="3">
        <dgm:presLayoutVars>
          <dgm:chMax val="1"/>
          <dgm:chPref val="1"/>
        </dgm:presLayoutVars>
      </dgm:prSet>
      <dgm:spPr/>
    </dgm:pt>
    <dgm:pt modelId="{5822D0C6-3879-4A85-8FA7-04CFDF6BEE4E}" type="pres">
      <dgm:prSet presAssocID="{3585F97B-FDB2-4F17-B25F-C8CAFB7FE797}" presName="sibTrans" presStyleCnt="0"/>
      <dgm:spPr/>
    </dgm:pt>
    <dgm:pt modelId="{17ABD788-C62F-4BCA-B923-9529E2101EB2}" type="pres">
      <dgm:prSet presAssocID="{E0F39B5A-736D-436D-A94F-CEF5027FD02E}" presName="compNode" presStyleCnt="0"/>
      <dgm:spPr/>
    </dgm:pt>
    <dgm:pt modelId="{CA71D04A-5E14-431F-859D-7E36F6144437}" type="pres">
      <dgm:prSet presAssocID="{E0F39B5A-736D-436D-A94F-CEF5027FD0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3FD0F653-CA2F-4369-9EA6-4DA1C56564F3}" type="pres">
      <dgm:prSet presAssocID="{E0F39B5A-736D-436D-A94F-CEF5027FD02E}" presName="spaceRect" presStyleCnt="0"/>
      <dgm:spPr/>
    </dgm:pt>
    <dgm:pt modelId="{A515F86A-1618-4359-A6C3-B1582A8C734F}" type="pres">
      <dgm:prSet presAssocID="{E0F39B5A-736D-436D-A94F-CEF5027FD02E}" presName="textRect" presStyleLbl="revTx" presStyleIdx="1" presStyleCnt="3">
        <dgm:presLayoutVars>
          <dgm:chMax val="1"/>
          <dgm:chPref val="1"/>
        </dgm:presLayoutVars>
      </dgm:prSet>
      <dgm:spPr/>
    </dgm:pt>
    <dgm:pt modelId="{C203588C-5BEE-455F-9857-39BC8882D199}" type="pres">
      <dgm:prSet presAssocID="{8BFFD95E-2F94-4871-AC3A-F8C518D1ABBB}" presName="sibTrans" presStyleCnt="0"/>
      <dgm:spPr/>
    </dgm:pt>
    <dgm:pt modelId="{5C5CBC0B-13AE-4FEA-8C30-A206C4840F27}" type="pres">
      <dgm:prSet presAssocID="{719A10D3-81D6-4424-9297-E83985A0823A}" presName="compNode" presStyleCnt="0"/>
      <dgm:spPr/>
    </dgm:pt>
    <dgm:pt modelId="{D96D66A1-5549-44B9-8E27-0138ED315512}" type="pres">
      <dgm:prSet presAssocID="{719A10D3-81D6-4424-9297-E83985A0823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lterations &amp; Tailoring with solid fill"/>
        </a:ext>
      </dgm:extLst>
    </dgm:pt>
    <dgm:pt modelId="{3CEBF442-1E35-4C3D-9A2B-2DB9E164472F}" type="pres">
      <dgm:prSet presAssocID="{719A10D3-81D6-4424-9297-E83985A0823A}" presName="spaceRect" presStyleCnt="0"/>
      <dgm:spPr/>
    </dgm:pt>
    <dgm:pt modelId="{F69D3904-2B64-41C2-A69E-3F8C08E02BEA}" type="pres">
      <dgm:prSet presAssocID="{719A10D3-81D6-4424-9297-E83985A0823A}" presName="textRect" presStyleLbl="revTx" presStyleIdx="2" presStyleCnt="3">
        <dgm:presLayoutVars>
          <dgm:chMax val="1"/>
          <dgm:chPref val="1"/>
        </dgm:presLayoutVars>
      </dgm:prSet>
      <dgm:spPr/>
    </dgm:pt>
  </dgm:ptLst>
  <dgm:cxnLst>
    <dgm:cxn modelId="{D6302632-50E9-4938-85D5-628D003D2DFB}" type="presOf" srcId="{E0F39B5A-736D-436D-A94F-CEF5027FD02E}" destId="{A515F86A-1618-4359-A6C3-B1582A8C734F}" srcOrd="0" destOrd="0" presId="urn:microsoft.com/office/officeart/2018/2/layout/IconLabelList"/>
    <dgm:cxn modelId="{343F7337-CA2A-40DE-9F40-8E7BA75A85A5}" type="presOf" srcId="{719A10D3-81D6-4424-9297-E83985A0823A}" destId="{F69D3904-2B64-41C2-A69E-3F8C08E02BEA}" srcOrd="0" destOrd="0" presId="urn:microsoft.com/office/officeart/2018/2/layout/IconLabelList"/>
    <dgm:cxn modelId="{9C81154F-5081-4EC1-8629-136B400B5F6A}" srcId="{39A72EE4-D24D-4034-B15D-40AE893FABAB}" destId="{F3639433-8F25-4A0B-9BE7-EED0FB349949}" srcOrd="0" destOrd="0" parTransId="{E7ADAFC7-FA3B-47EC-8441-0EDC255E81E3}" sibTransId="{3585F97B-FDB2-4F17-B25F-C8CAFB7FE797}"/>
    <dgm:cxn modelId="{8C910D66-A53B-4EB4-A4EC-D5D721E5C53E}" type="presOf" srcId="{F3639433-8F25-4A0B-9BE7-EED0FB349949}" destId="{908CB0EE-B89F-48F1-9F67-C465B0CD57DF}" srcOrd="0" destOrd="0" presId="urn:microsoft.com/office/officeart/2018/2/layout/IconLabelList"/>
    <dgm:cxn modelId="{E5DFC88A-DF14-4CE8-95C0-3C796E29F59E}" type="presOf" srcId="{39A72EE4-D24D-4034-B15D-40AE893FABAB}" destId="{A1248449-DCC1-4B19-B2F8-138FD1EFFA91}" srcOrd="0" destOrd="0" presId="urn:microsoft.com/office/officeart/2018/2/layout/IconLabelList"/>
    <dgm:cxn modelId="{711BF99F-4D04-4719-BC74-4F427A027AC7}" srcId="{39A72EE4-D24D-4034-B15D-40AE893FABAB}" destId="{719A10D3-81D6-4424-9297-E83985A0823A}" srcOrd="2" destOrd="0" parTransId="{58052900-6CC0-4FA8-BD4A-B74BF79F2A81}" sibTransId="{D8F0DE53-3FAC-4C29-8D8A-D8B4318659BE}"/>
    <dgm:cxn modelId="{D63370A0-A3B7-479D-A373-68F46226F7EE}" srcId="{39A72EE4-D24D-4034-B15D-40AE893FABAB}" destId="{E0F39B5A-736D-436D-A94F-CEF5027FD02E}" srcOrd="1" destOrd="0" parTransId="{564180BD-AC71-48F1-B2BC-FDFA86673A30}" sibTransId="{8BFFD95E-2F94-4871-AC3A-F8C518D1ABBB}"/>
    <dgm:cxn modelId="{7CC715A6-2568-4033-82DE-9BCA4F18AEF1}" type="presParOf" srcId="{A1248449-DCC1-4B19-B2F8-138FD1EFFA91}" destId="{97935E76-5B04-44FB-8FC3-052F4C32509B}" srcOrd="0" destOrd="0" presId="urn:microsoft.com/office/officeart/2018/2/layout/IconLabelList"/>
    <dgm:cxn modelId="{C0403EC4-D386-4A04-85C8-FAE47E3219E6}" type="presParOf" srcId="{97935E76-5B04-44FB-8FC3-052F4C32509B}" destId="{213484E4-22AB-4C54-BE12-53F53F9EF997}" srcOrd="0" destOrd="0" presId="urn:microsoft.com/office/officeart/2018/2/layout/IconLabelList"/>
    <dgm:cxn modelId="{20E9998A-8CA7-4ACF-BCF8-C42830A69AEF}" type="presParOf" srcId="{97935E76-5B04-44FB-8FC3-052F4C32509B}" destId="{DEC68410-237C-4F94-B848-3F5338BD579A}" srcOrd="1" destOrd="0" presId="urn:microsoft.com/office/officeart/2018/2/layout/IconLabelList"/>
    <dgm:cxn modelId="{1B72A1FA-D08F-45D2-BE07-3FF63F859649}" type="presParOf" srcId="{97935E76-5B04-44FB-8FC3-052F4C32509B}" destId="{908CB0EE-B89F-48F1-9F67-C465B0CD57DF}" srcOrd="2" destOrd="0" presId="urn:microsoft.com/office/officeart/2018/2/layout/IconLabelList"/>
    <dgm:cxn modelId="{78C2687B-A89E-4A17-B47C-4329A2C456C3}" type="presParOf" srcId="{A1248449-DCC1-4B19-B2F8-138FD1EFFA91}" destId="{5822D0C6-3879-4A85-8FA7-04CFDF6BEE4E}" srcOrd="1" destOrd="0" presId="urn:microsoft.com/office/officeart/2018/2/layout/IconLabelList"/>
    <dgm:cxn modelId="{B79E78CE-4CA2-461A-AFFD-ABEE750A7B4E}" type="presParOf" srcId="{A1248449-DCC1-4B19-B2F8-138FD1EFFA91}" destId="{17ABD788-C62F-4BCA-B923-9529E2101EB2}" srcOrd="2" destOrd="0" presId="urn:microsoft.com/office/officeart/2018/2/layout/IconLabelList"/>
    <dgm:cxn modelId="{B192DD93-3B4F-4B82-98E8-F14D1BEA9691}" type="presParOf" srcId="{17ABD788-C62F-4BCA-B923-9529E2101EB2}" destId="{CA71D04A-5E14-431F-859D-7E36F6144437}" srcOrd="0" destOrd="0" presId="urn:microsoft.com/office/officeart/2018/2/layout/IconLabelList"/>
    <dgm:cxn modelId="{3812408E-0E0C-4BAB-BC8F-13A78232AC96}" type="presParOf" srcId="{17ABD788-C62F-4BCA-B923-9529E2101EB2}" destId="{3FD0F653-CA2F-4369-9EA6-4DA1C56564F3}" srcOrd="1" destOrd="0" presId="urn:microsoft.com/office/officeart/2018/2/layout/IconLabelList"/>
    <dgm:cxn modelId="{5592E2DC-205B-4E7B-8764-9F80BB9BB7B9}" type="presParOf" srcId="{17ABD788-C62F-4BCA-B923-9529E2101EB2}" destId="{A515F86A-1618-4359-A6C3-B1582A8C734F}" srcOrd="2" destOrd="0" presId="urn:microsoft.com/office/officeart/2018/2/layout/IconLabelList"/>
    <dgm:cxn modelId="{547E8B31-A764-418E-A319-7B4C1F8349C6}" type="presParOf" srcId="{A1248449-DCC1-4B19-B2F8-138FD1EFFA91}" destId="{C203588C-5BEE-455F-9857-39BC8882D199}" srcOrd="3" destOrd="0" presId="urn:microsoft.com/office/officeart/2018/2/layout/IconLabelList"/>
    <dgm:cxn modelId="{86C23F78-7564-4D8D-BA88-185449357AC2}" type="presParOf" srcId="{A1248449-DCC1-4B19-B2F8-138FD1EFFA91}" destId="{5C5CBC0B-13AE-4FEA-8C30-A206C4840F27}" srcOrd="4" destOrd="0" presId="urn:microsoft.com/office/officeart/2018/2/layout/IconLabelList"/>
    <dgm:cxn modelId="{DA7082AF-8A80-4FFF-9929-E2DE9442F275}" type="presParOf" srcId="{5C5CBC0B-13AE-4FEA-8C30-A206C4840F27}" destId="{D96D66A1-5549-44B9-8E27-0138ED315512}" srcOrd="0" destOrd="0" presId="urn:microsoft.com/office/officeart/2018/2/layout/IconLabelList"/>
    <dgm:cxn modelId="{54D035F2-D213-4365-81CC-8019878C8A5F}" type="presParOf" srcId="{5C5CBC0B-13AE-4FEA-8C30-A206C4840F27}" destId="{3CEBF442-1E35-4C3D-9A2B-2DB9E164472F}" srcOrd="1" destOrd="0" presId="urn:microsoft.com/office/officeart/2018/2/layout/IconLabelList"/>
    <dgm:cxn modelId="{A694D8B6-C2E9-40D2-9D57-DC1F4ADDC390}" type="presParOf" srcId="{5C5CBC0B-13AE-4FEA-8C30-A206C4840F27}" destId="{F69D3904-2B64-41C2-A69E-3F8C08E02BE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CB5125-C49C-44C2-999B-E252A3B7D3E9}"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4D3D22F3-1D64-4C49-93A9-EFE07750ACD9}">
      <dgm:prSet/>
      <dgm:spPr/>
      <dgm:t>
        <a:bodyPr/>
        <a:lstStyle/>
        <a:p>
          <a:r>
            <a:rPr lang="en-US" b="0"/>
            <a:t>Recruitment Strategies</a:t>
          </a:r>
          <a:endParaRPr lang="en-US"/>
        </a:p>
      </dgm:t>
    </dgm:pt>
    <dgm:pt modelId="{CB581074-5404-45FC-AD59-FBF48E9DF3E0}" type="parTrans" cxnId="{B6C59015-FB89-4ED6-A0DB-7ED971257A1C}">
      <dgm:prSet/>
      <dgm:spPr/>
      <dgm:t>
        <a:bodyPr/>
        <a:lstStyle/>
        <a:p>
          <a:endParaRPr lang="en-US"/>
        </a:p>
      </dgm:t>
    </dgm:pt>
    <dgm:pt modelId="{19AB5DD9-30B9-4A02-ADAF-4FDAC9F241D5}" type="sibTrans" cxnId="{B6C59015-FB89-4ED6-A0DB-7ED971257A1C}">
      <dgm:prSet/>
      <dgm:spPr/>
      <dgm:t>
        <a:bodyPr/>
        <a:lstStyle/>
        <a:p>
          <a:endParaRPr lang="en-US"/>
        </a:p>
      </dgm:t>
    </dgm:pt>
    <dgm:pt modelId="{90977B48-8268-46DA-925A-0CE11ED76393}">
      <dgm:prSet/>
      <dgm:spPr/>
      <dgm:t>
        <a:bodyPr/>
        <a:lstStyle/>
        <a:p>
          <a:r>
            <a:rPr lang="en-US" b="0" dirty="0"/>
            <a:t>Job Analysis, Design, &amp; Descriptions</a:t>
          </a:r>
          <a:endParaRPr lang="en-US" dirty="0"/>
        </a:p>
      </dgm:t>
    </dgm:pt>
    <dgm:pt modelId="{539DBEFE-9583-4B93-88A4-834146B5AE83}" type="parTrans" cxnId="{E2F8D929-EF21-4F27-AC5A-A1A04DDD2E1F}">
      <dgm:prSet/>
      <dgm:spPr/>
      <dgm:t>
        <a:bodyPr/>
        <a:lstStyle/>
        <a:p>
          <a:endParaRPr lang="en-US"/>
        </a:p>
      </dgm:t>
    </dgm:pt>
    <dgm:pt modelId="{B5E53D67-3A99-45DC-9AE2-5FA9B786EA83}" type="sibTrans" cxnId="{E2F8D929-EF21-4F27-AC5A-A1A04DDD2E1F}">
      <dgm:prSet/>
      <dgm:spPr/>
      <dgm:t>
        <a:bodyPr/>
        <a:lstStyle/>
        <a:p>
          <a:endParaRPr lang="en-US"/>
        </a:p>
      </dgm:t>
    </dgm:pt>
    <dgm:pt modelId="{79EDD025-BE70-43E5-A781-BFB88F42DDB4}">
      <dgm:prSet/>
      <dgm:spPr/>
      <dgm:t>
        <a:bodyPr/>
        <a:lstStyle/>
        <a:p>
          <a:r>
            <a:rPr lang="en-US" b="0"/>
            <a:t>Requisition Management</a:t>
          </a:r>
          <a:endParaRPr lang="en-US"/>
        </a:p>
      </dgm:t>
    </dgm:pt>
    <dgm:pt modelId="{7BA36D8D-41F3-4A9B-B7EA-06E4F705C24E}" type="parTrans" cxnId="{7F00B144-03C7-4703-9F24-415AECC02359}">
      <dgm:prSet/>
      <dgm:spPr/>
      <dgm:t>
        <a:bodyPr/>
        <a:lstStyle/>
        <a:p>
          <a:endParaRPr lang="en-US"/>
        </a:p>
      </dgm:t>
    </dgm:pt>
    <dgm:pt modelId="{3A0D28E9-0679-414B-AAF4-05F265C17B40}" type="sibTrans" cxnId="{7F00B144-03C7-4703-9F24-415AECC02359}">
      <dgm:prSet/>
      <dgm:spPr/>
      <dgm:t>
        <a:bodyPr/>
        <a:lstStyle/>
        <a:p>
          <a:endParaRPr lang="en-US"/>
        </a:p>
      </dgm:t>
    </dgm:pt>
    <dgm:pt modelId="{C14754FB-F69D-40D5-8CD3-FFC1137F4BD5}">
      <dgm:prSet/>
      <dgm:spPr/>
      <dgm:t>
        <a:bodyPr/>
        <a:lstStyle/>
        <a:p>
          <a:r>
            <a:rPr lang="en-US" b="0"/>
            <a:t>Candidate Sourcing</a:t>
          </a:r>
          <a:endParaRPr lang="en-US"/>
        </a:p>
      </dgm:t>
    </dgm:pt>
    <dgm:pt modelId="{44FAD220-9C0C-4444-87A0-9BCBB084E7E6}" type="parTrans" cxnId="{C450C347-E5C9-4C9E-9DDF-ED2347AF85E7}">
      <dgm:prSet/>
      <dgm:spPr/>
      <dgm:t>
        <a:bodyPr/>
        <a:lstStyle/>
        <a:p>
          <a:endParaRPr lang="en-US"/>
        </a:p>
      </dgm:t>
    </dgm:pt>
    <dgm:pt modelId="{84536FB5-9274-4B0E-9260-F494D9049BD9}" type="sibTrans" cxnId="{C450C347-E5C9-4C9E-9DDF-ED2347AF85E7}">
      <dgm:prSet/>
      <dgm:spPr/>
      <dgm:t>
        <a:bodyPr/>
        <a:lstStyle/>
        <a:p>
          <a:endParaRPr lang="en-US"/>
        </a:p>
      </dgm:t>
    </dgm:pt>
    <dgm:pt modelId="{CB967FDD-7694-4CB6-946B-CB02E27B3DC3}">
      <dgm:prSet/>
      <dgm:spPr/>
      <dgm:t>
        <a:bodyPr/>
        <a:lstStyle/>
        <a:p>
          <a:r>
            <a:rPr lang="en-US" b="0" dirty="0"/>
            <a:t>Screenings</a:t>
          </a:r>
          <a:endParaRPr lang="en-US" dirty="0"/>
        </a:p>
      </dgm:t>
    </dgm:pt>
    <dgm:pt modelId="{2F8DD64F-64B4-4314-932B-8ED5E63175AA}" type="parTrans" cxnId="{3E7249BF-436A-415F-B907-41FE0CC07810}">
      <dgm:prSet/>
      <dgm:spPr/>
      <dgm:t>
        <a:bodyPr/>
        <a:lstStyle/>
        <a:p>
          <a:endParaRPr lang="en-US"/>
        </a:p>
      </dgm:t>
    </dgm:pt>
    <dgm:pt modelId="{1011659D-3E7B-47FD-9AAD-87AAEC1ABB92}" type="sibTrans" cxnId="{3E7249BF-436A-415F-B907-41FE0CC07810}">
      <dgm:prSet/>
      <dgm:spPr/>
      <dgm:t>
        <a:bodyPr/>
        <a:lstStyle/>
        <a:p>
          <a:endParaRPr lang="en-US"/>
        </a:p>
      </dgm:t>
    </dgm:pt>
    <dgm:pt modelId="{A9D163C3-A7EF-44B8-ADAD-35AD91E414C5}">
      <dgm:prSet/>
      <dgm:spPr/>
      <dgm:t>
        <a:bodyPr/>
        <a:lstStyle/>
        <a:p>
          <a:r>
            <a:rPr lang="en-US" b="0" dirty="0"/>
            <a:t>Assessments</a:t>
          </a:r>
          <a:endParaRPr lang="en-US" dirty="0"/>
        </a:p>
      </dgm:t>
    </dgm:pt>
    <dgm:pt modelId="{F80F14FC-7AA4-4BEB-8600-0A1DE7D0E6EC}" type="parTrans" cxnId="{6EE8F050-4263-4E21-9C87-401346F8033A}">
      <dgm:prSet/>
      <dgm:spPr/>
      <dgm:t>
        <a:bodyPr/>
        <a:lstStyle/>
        <a:p>
          <a:endParaRPr lang="en-US"/>
        </a:p>
      </dgm:t>
    </dgm:pt>
    <dgm:pt modelId="{A1838618-FE82-4DC7-B809-391BD402E815}" type="sibTrans" cxnId="{6EE8F050-4263-4E21-9C87-401346F8033A}">
      <dgm:prSet/>
      <dgm:spPr/>
      <dgm:t>
        <a:bodyPr/>
        <a:lstStyle/>
        <a:p>
          <a:endParaRPr lang="en-US"/>
        </a:p>
      </dgm:t>
    </dgm:pt>
    <dgm:pt modelId="{C94DD12B-F4B8-4829-9832-241131994BF6}">
      <dgm:prSet/>
      <dgm:spPr/>
      <dgm:t>
        <a:bodyPr/>
        <a:lstStyle/>
        <a:p>
          <a:r>
            <a:rPr lang="en-US" b="0" dirty="0"/>
            <a:t>Reporting &amp; Documentation</a:t>
          </a:r>
          <a:endParaRPr lang="en-US" dirty="0"/>
        </a:p>
      </dgm:t>
    </dgm:pt>
    <dgm:pt modelId="{43D4797E-0D0C-44F0-B6C8-14C7E4771C2A}" type="parTrans" cxnId="{EE7A3744-25F3-4D95-BD33-E9153B3BD1F6}">
      <dgm:prSet/>
      <dgm:spPr/>
      <dgm:t>
        <a:bodyPr/>
        <a:lstStyle/>
        <a:p>
          <a:endParaRPr lang="en-US"/>
        </a:p>
      </dgm:t>
    </dgm:pt>
    <dgm:pt modelId="{AC18328C-4673-41FF-ACDA-BF6DA318E5D8}" type="sibTrans" cxnId="{EE7A3744-25F3-4D95-BD33-E9153B3BD1F6}">
      <dgm:prSet/>
      <dgm:spPr/>
      <dgm:t>
        <a:bodyPr/>
        <a:lstStyle/>
        <a:p>
          <a:endParaRPr lang="en-US"/>
        </a:p>
      </dgm:t>
    </dgm:pt>
    <dgm:pt modelId="{A68AEF59-FEF2-42C0-A444-08C7E493CA6F}">
      <dgm:prSet/>
      <dgm:spPr/>
      <dgm:t>
        <a:bodyPr/>
        <a:lstStyle/>
        <a:p>
          <a:r>
            <a:rPr lang="en-US" b="0" dirty="0"/>
            <a:t>Interview &amp; Selection Assistance</a:t>
          </a:r>
          <a:endParaRPr lang="en-US" dirty="0"/>
        </a:p>
      </dgm:t>
    </dgm:pt>
    <dgm:pt modelId="{A6C61989-CFAC-45CD-84B8-C2E5EEC883F7}" type="parTrans" cxnId="{7B492BE2-5677-4553-BE2E-EFED65B798CE}">
      <dgm:prSet/>
      <dgm:spPr/>
      <dgm:t>
        <a:bodyPr/>
        <a:lstStyle/>
        <a:p>
          <a:endParaRPr lang="en-US"/>
        </a:p>
      </dgm:t>
    </dgm:pt>
    <dgm:pt modelId="{084CDFE1-F4D5-4724-AD0F-0DED21915C4B}" type="sibTrans" cxnId="{7B492BE2-5677-4553-BE2E-EFED65B798CE}">
      <dgm:prSet/>
      <dgm:spPr/>
      <dgm:t>
        <a:bodyPr/>
        <a:lstStyle/>
        <a:p>
          <a:endParaRPr lang="en-US"/>
        </a:p>
      </dgm:t>
    </dgm:pt>
    <dgm:pt modelId="{97D8E42F-7F6D-4798-82E8-C93012A98D73}">
      <dgm:prSet/>
      <dgm:spPr/>
      <dgm:t>
        <a:bodyPr/>
        <a:lstStyle/>
        <a:p>
          <a:r>
            <a:rPr lang="en-US" b="0" dirty="0"/>
            <a:t>Compensation &amp;</a:t>
          </a:r>
          <a:br>
            <a:rPr lang="en-US" b="0" dirty="0"/>
          </a:br>
          <a:r>
            <a:rPr lang="en-US" b="0" dirty="0"/>
            <a:t>Market Analysis</a:t>
          </a:r>
          <a:endParaRPr lang="en-US" dirty="0"/>
        </a:p>
      </dgm:t>
    </dgm:pt>
    <dgm:pt modelId="{2E313284-E329-4902-BEF8-704C76F4D7BB}" type="parTrans" cxnId="{B05CC1D5-C146-4FFB-B6F6-9491986B7942}">
      <dgm:prSet/>
      <dgm:spPr/>
      <dgm:t>
        <a:bodyPr/>
        <a:lstStyle/>
        <a:p>
          <a:endParaRPr lang="en-US"/>
        </a:p>
      </dgm:t>
    </dgm:pt>
    <dgm:pt modelId="{1BCAAC65-5CBC-4C5B-AD05-3F88904B0639}" type="sibTrans" cxnId="{B05CC1D5-C146-4FFB-B6F6-9491986B7942}">
      <dgm:prSet/>
      <dgm:spPr/>
      <dgm:t>
        <a:bodyPr/>
        <a:lstStyle/>
        <a:p>
          <a:endParaRPr lang="en-US"/>
        </a:p>
      </dgm:t>
    </dgm:pt>
    <dgm:pt modelId="{EC0B11CD-17CF-0946-81CA-E345D01E8705}" type="pres">
      <dgm:prSet presAssocID="{91CB5125-C49C-44C2-999B-E252A3B7D3E9}" presName="diagram" presStyleCnt="0">
        <dgm:presLayoutVars>
          <dgm:dir/>
          <dgm:resizeHandles val="exact"/>
        </dgm:presLayoutVars>
      </dgm:prSet>
      <dgm:spPr/>
    </dgm:pt>
    <dgm:pt modelId="{DA853CA5-26C8-7B44-B783-F766A3700A66}" type="pres">
      <dgm:prSet presAssocID="{4D3D22F3-1D64-4C49-93A9-EFE07750ACD9}" presName="node" presStyleLbl="node1" presStyleIdx="0" presStyleCnt="9">
        <dgm:presLayoutVars>
          <dgm:bulletEnabled val="1"/>
        </dgm:presLayoutVars>
      </dgm:prSet>
      <dgm:spPr/>
    </dgm:pt>
    <dgm:pt modelId="{31636403-FC1C-8141-B628-64DDADC1929F}" type="pres">
      <dgm:prSet presAssocID="{19AB5DD9-30B9-4A02-ADAF-4FDAC9F241D5}" presName="sibTrans" presStyleCnt="0"/>
      <dgm:spPr/>
    </dgm:pt>
    <dgm:pt modelId="{2761DDE1-E96C-394E-906C-1DF4347CD51A}" type="pres">
      <dgm:prSet presAssocID="{90977B48-8268-46DA-925A-0CE11ED76393}" presName="node" presStyleLbl="node1" presStyleIdx="1" presStyleCnt="9">
        <dgm:presLayoutVars>
          <dgm:bulletEnabled val="1"/>
        </dgm:presLayoutVars>
      </dgm:prSet>
      <dgm:spPr/>
    </dgm:pt>
    <dgm:pt modelId="{BDE67B3B-8B4B-834E-BF49-44EB3929CDDA}" type="pres">
      <dgm:prSet presAssocID="{B5E53D67-3A99-45DC-9AE2-5FA9B786EA83}" presName="sibTrans" presStyleCnt="0"/>
      <dgm:spPr/>
    </dgm:pt>
    <dgm:pt modelId="{C76389EB-7B47-CE46-8F34-D94DE56E8910}" type="pres">
      <dgm:prSet presAssocID="{79EDD025-BE70-43E5-A781-BFB88F42DDB4}" presName="node" presStyleLbl="node1" presStyleIdx="2" presStyleCnt="9">
        <dgm:presLayoutVars>
          <dgm:bulletEnabled val="1"/>
        </dgm:presLayoutVars>
      </dgm:prSet>
      <dgm:spPr/>
    </dgm:pt>
    <dgm:pt modelId="{13C498EC-432B-A94B-B437-3DE22EE77D03}" type="pres">
      <dgm:prSet presAssocID="{3A0D28E9-0679-414B-AAF4-05F265C17B40}" presName="sibTrans" presStyleCnt="0"/>
      <dgm:spPr/>
    </dgm:pt>
    <dgm:pt modelId="{E961C33F-BED6-C741-99C3-A50AD1FFAA27}" type="pres">
      <dgm:prSet presAssocID="{C14754FB-F69D-40D5-8CD3-FFC1137F4BD5}" presName="node" presStyleLbl="node1" presStyleIdx="3" presStyleCnt="9">
        <dgm:presLayoutVars>
          <dgm:bulletEnabled val="1"/>
        </dgm:presLayoutVars>
      </dgm:prSet>
      <dgm:spPr/>
    </dgm:pt>
    <dgm:pt modelId="{907DBC08-1449-5E4D-A376-22A136977A12}" type="pres">
      <dgm:prSet presAssocID="{84536FB5-9274-4B0E-9260-F494D9049BD9}" presName="sibTrans" presStyleCnt="0"/>
      <dgm:spPr/>
    </dgm:pt>
    <dgm:pt modelId="{F206C744-0300-564F-8C4D-50D19A282BA1}" type="pres">
      <dgm:prSet presAssocID="{CB967FDD-7694-4CB6-946B-CB02E27B3DC3}" presName="node" presStyleLbl="node1" presStyleIdx="4" presStyleCnt="9">
        <dgm:presLayoutVars>
          <dgm:bulletEnabled val="1"/>
        </dgm:presLayoutVars>
      </dgm:prSet>
      <dgm:spPr/>
    </dgm:pt>
    <dgm:pt modelId="{230BD998-651F-2F45-BC8A-8FCB8F73220B}" type="pres">
      <dgm:prSet presAssocID="{1011659D-3E7B-47FD-9AAD-87AAEC1ABB92}" presName="sibTrans" presStyleCnt="0"/>
      <dgm:spPr/>
    </dgm:pt>
    <dgm:pt modelId="{2D1359FA-8AB5-5B47-B005-9C16ECAF7A27}" type="pres">
      <dgm:prSet presAssocID="{A9D163C3-A7EF-44B8-ADAD-35AD91E414C5}" presName="node" presStyleLbl="node1" presStyleIdx="5" presStyleCnt="9">
        <dgm:presLayoutVars>
          <dgm:bulletEnabled val="1"/>
        </dgm:presLayoutVars>
      </dgm:prSet>
      <dgm:spPr/>
    </dgm:pt>
    <dgm:pt modelId="{397B9A92-C5F8-5541-ACEC-691719C5230C}" type="pres">
      <dgm:prSet presAssocID="{A1838618-FE82-4DC7-B809-391BD402E815}" presName="sibTrans" presStyleCnt="0"/>
      <dgm:spPr/>
    </dgm:pt>
    <dgm:pt modelId="{1BF0642B-244B-A841-8699-4A19757E3241}" type="pres">
      <dgm:prSet presAssocID="{C94DD12B-F4B8-4829-9832-241131994BF6}" presName="node" presStyleLbl="node1" presStyleIdx="6" presStyleCnt="9">
        <dgm:presLayoutVars>
          <dgm:bulletEnabled val="1"/>
        </dgm:presLayoutVars>
      </dgm:prSet>
      <dgm:spPr/>
    </dgm:pt>
    <dgm:pt modelId="{5A1508E5-9781-E549-B484-2870E2495C1E}" type="pres">
      <dgm:prSet presAssocID="{AC18328C-4673-41FF-ACDA-BF6DA318E5D8}" presName="sibTrans" presStyleCnt="0"/>
      <dgm:spPr/>
    </dgm:pt>
    <dgm:pt modelId="{38F32280-F64F-7945-A3FC-2DF986F99757}" type="pres">
      <dgm:prSet presAssocID="{A68AEF59-FEF2-42C0-A444-08C7E493CA6F}" presName="node" presStyleLbl="node1" presStyleIdx="7" presStyleCnt="9">
        <dgm:presLayoutVars>
          <dgm:bulletEnabled val="1"/>
        </dgm:presLayoutVars>
      </dgm:prSet>
      <dgm:spPr/>
    </dgm:pt>
    <dgm:pt modelId="{428D2E8B-EDF3-2E49-B8F4-A3518DC32E6E}" type="pres">
      <dgm:prSet presAssocID="{084CDFE1-F4D5-4724-AD0F-0DED21915C4B}" presName="sibTrans" presStyleCnt="0"/>
      <dgm:spPr/>
    </dgm:pt>
    <dgm:pt modelId="{3866304D-0B02-3649-92AD-5CDF480EB29A}" type="pres">
      <dgm:prSet presAssocID="{97D8E42F-7F6D-4798-82E8-C93012A98D73}" presName="node" presStyleLbl="node1" presStyleIdx="8" presStyleCnt="9">
        <dgm:presLayoutVars>
          <dgm:bulletEnabled val="1"/>
        </dgm:presLayoutVars>
      </dgm:prSet>
      <dgm:spPr/>
    </dgm:pt>
  </dgm:ptLst>
  <dgm:cxnLst>
    <dgm:cxn modelId="{FF9B4601-AADB-DF43-9E4C-B873B56389B4}" type="presOf" srcId="{C14754FB-F69D-40D5-8CD3-FFC1137F4BD5}" destId="{E961C33F-BED6-C741-99C3-A50AD1FFAA27}" srcOrd="0" destOrd="0" presId="urn:microsoft.com/office/officeart/2005/8/layout/default"/>
    <dgm:cxn modelId="{25E6F003-C519-CE47-9B1A-92AB169FEA3E}" type="presOf" srcId="{A9D163C3-A7EF-44B8-ADAD-35AD91E414C5}" destId="{2D1359FA-8AB5-5B47-B005-9C16ECAF7A27}" srcOrd="0" destOrd="0" presId="urn:microsoft.com/office/officeart/2005/8/layout/default"/>
    <dgm:cxn modelId="{04928F14-6F99-0545-8523-3C6F6DEA5F0D}" type="presOf" srcId="{97D8E42F-7F6D-4798-82E8-C93012A98D73}" destId="{3866304D-0B02-3649-92AD-5CDF480EB29A}" srcOrd="0" destOrd="0" presId="urn:microsoft.com/office/officeart/2005/8/layout/default"/>
    <dgm:cxn modelId="{B6C59015-FB89-4ED6-A0DB-7ED971257A1C}" srcId="{91CB5125-C49C-44C2-999B-E252A3B7D3E9}" destId="{4D3D22F3-1D64-4C49-93A9-EFE07750ACD9}" srcOrd="0" destOrd="0" parTransId="{CB581074-5404-45FC-AD59-FBF48E9DF3E0}" sibTransId="{19AB5DD9-30B9-4A02-ADAF-4FDAC9F241D5}"/>
    <dgm:cxn modelId="{5DC71E18-95F6-E04E-AC73-6F5147F83F9B}" type="presOf" srcId="{C94DD12B-F4B8-4829-9832-241131994BF6}" destId="{1BF0642B-244B-A841-8699-4A19757E3241}" srcOrd="0" destOrd="0" presId="urn:microsoft.com/office/officeart/2005/8/layout/default"/>
    <dgm:cxn modelId="{E2F8D929-EF21-4F27-AC5A-A1A04DDD2E1F}" srcId="{91CB5125-C49C-44C2-999B-E252A3B7D3E9}" destId="{90977B48-8268-46DA-925A-0CE11ED76393}" srcOrd="1" destOrd="0" parTransId="{539DBEFE-9583-4B93-88A4-834146B5AE83}" sibTransId="{B5E53D67-3A99-45DC-9AE2-5FA9B786EA83}"/>
    <dgm:cxn modelId="{B5770831-7882-8041-A38D-2527011EED4B}" type="presOf" srcId="{4D3D22F3-1D64-4C49-93A9-EFE07750ACD9}" destId="{DA853CA5-26C8-7B44-B783-F766A3700A66}" srcOrd="0" destOrd="0" presId="urn:microsoft.com/office/officeart/2005/8/layout/default"/>
    <dgm:cxn modelId="{EE7A3744-25F3-4D95-BD33-E9153B3BD1F6}" srcId="{91CB5125-C49C-44C2-999B-E252A3B7D3E9}" destId="{C94DD12B-F4B8-4829-9832-241131994BF6}" srcOrd="6" destOrd="0" parTransId="{43D4797E-0D0C-44F0-B6C8-14C7E4771C2A}" sibTransId="{AC18328C-4673-41FF-ACDA-BF6DA318E5D8}"/>
    <dgm:cxn modelId="{7F00B144-03C7-4703-9F24-415AECC02359}" srcId="{91CB5125-C49C-44C2-999B-E252A3B7D3E9}" destId="{79EDD025-BE70-43E5-A781-BFB88F42DDB4}" srcOrd="2" destOrd="0" parTransId="{7BA36D8D-41F3-4A9B-B7EA-06E4F705C24E}" sibTransId="{3A0D28E9-0679-414B-AAF4-05F265C17B40}"/>
    <dgm:cxn modelId="{C450C347-E5C9-4C9E-9DDF-ED2347AF85E7}" srcId="{91CB5125-C49C-44C2-999B-E252A3B7D3E9}" destId="{C14754FB-F69D-40D5-8CD3-FFC1137F4BD5}" srcOrd="3" destOrd="0" parTransId="{44FAD220-9C0C-4444-87A0-9BCBB084E7E6}" sibTransId="{84536FB5-9274-4B0E-9260-F494D9049BD9}"/>
    <dgm:cxn modelId="{6EE8F050-4263-4E21-9C87-401346F8033A}" srcId="{91CB5125-C49C-44C2-999B-E252A3B7D3E9}" destId="{A9D163C3-A7EF-44B8-ADAD-35AD91E414C5}" srcOrd="5" destOrd="0" parTransId="{F80F14FC-7AA4-4BEB-8600-0A1DE7D0E6EC}" sibTransId="{A1838618-FE82-4DC7-B809-391BD402E815}"/>
    <dgm:cxn modelId="{EF20E452-8B1E-0345-B90C-08A6BD355011}" type="presOf" srcId="{91CB5125-C49C-44C2-999B-E252A3B7D3E9}" destId="{EC0B11CD-17CF-0946-81CA-E345D01E8705}" srcOrd="0" destOrd="0" presId="urn:microsoft.com/office/officeart/2005/8/layout/default"/>
    <dgm:cxn modelId="{B8974062-9128-144F-9FE5-E39B050CE578}" type="presOf" srcId="{90977B48-8268-46DA-925A-0CE11ED76393}" destId="{2761DDE1-E96C-394E-906C-1DF4347CD51A}" srcOrd="0" destOrd="0" presId="urn:microsoft.com/office/officeart/2005/8/layout/default"/>
    <dgm:cxn modelId="{69661384-B3B9-EB4E-BE37-98B6257F0FC2}" type="presOf" srcId="{A68AEF59-FEF2-42C0-A444-08C7E493CA6F}" destId="{38F32280-F64F-7945-A3FC-2DF986F99757}" srcOrd="0" destOrd="0" presId="urn:microsoft.com/office/officeart/2005/8/layout/default"/>
    <dgm:cxn modelId="{87A484B0-B037-F24D-89F8-01497BC7522B}" type="presOf" srcId="{79EDD025-BE70-43E5-A781-BFB88F42DDB4}" destId="{C76389EB-7B47-CE46-8F34-D94DE56E8910}" srcOrd="0" destOrd="0" presId="urn:microsoft.com/office/officeart/2005/8/layout/default"/>
    <dgm:cxn modelId="{3E7249BF-436A-415F-B907-41FE0CC07810}" srcId="{91CB5125-C49C-44C2-999B-E252A3B7D3E9}" destId="{CB967FDD-7694-4CB6-946B-CB02E27B3DC3}" srcOrd="4" destOrd="0" parTransId="{2F8DD64F-64B4-4314-932B-8ED5E63175AA}" sibTransId="{1011659D-3E7B-47FD-9AAD-87AAEC1ABB92}"/>
    <dgm:cxn modelId="{B05CC1D5-C146-4FFB-B6F6-9491986B7942}" srcId="{91CB5125-C49C-44C2-999B-E252A3B7D3E9}" destId="{97D8E42F-7F6D-4798-82E8-C93012A98D73}" srcOrd="8" destOrd="0" parTransId="{2E313284-E329-4902-BEF8-704C76F4D7BB}" sibTransId="{1BCAAC65-5CBC-4C5B-AD05-3F88904B0639}"/>
    <dgm:cxn modelId="{6B7E51DE-87EC-964F-A7B3-A9DDAE6AB36C}" type="presOf" srcId="{CB967FDD-7694-4CB6-946B-CB02E27B3DC3}" destId="{F206C744-0300-564F-8C4D-50D19A282BA1}" srcOrd="0" destOrd="0" presId="urn:microsoft.com/office/officeart/2005/8/layout/default"/>
    <dgm:cxn modelId="{7B492BE2-5677-4553-BE2E-EFED65B798CE}" srcId="{91CB5125-C49C-44C2-999B-E252A3B7D3E9}" destId="{A68AEF59-FEF2-42C0-A444-08C7E493CA6F}" srcOrd="7" destOrd="0" parTransId="{A6C61989-CFAC-45CD-84B8-C2E5EEC883F7}" sibTransId="{084CDFE1-F4D5-4724-AD0F-0DED21915C4B}"/>
    <dgm:cxn modelId="{04507839-1289-2547-BAEE-BDD989605247}" type="presParOf" srcId="{EC0B11CD-17CF-0946-81CA-E345D01E8705}" destId="{DA853CA5-26C8-7B44-B783-F766A3700A66}" srcOrd="0" destOrd="0" presId="urn:microsoft.com/office/officeart/2005/8/layout/default"/>
    <dgm:cxn modelId="{FAEB265E-E725-284A-A531-560537D87BED}" type="presParOf" srcId="{EC0B11CD-17CF-0946-81CA-E345D01E8705}" destId="{31636403-FC1C-8141-B628-64DDADC1929F}" srcOrd="1" destOrd="0" presId="urn:microsoft.com/office/officeart/2005/8/layout/default"/>
    <dgm:cxn modelId="{69899394-9D3E-4345-AACC-30CDC656E97E}" type="presParOf" srcId="{EC0B11CD-17CF-0946-81CA-E345D01E8705}" destId="{2761DDE1-E96C-394E-906C-1DF4347CD51A}" srcOrd="2" destOrd="0" presId="urn:microsoft.com/office/officeart/2005/8/layout/default"/>
    <dgm:cxn modelId="{6D3A5902-F0CA-4942-8EF9-7630B3517E95}" type="presParOf" srcId="{EC0B11CD-17CF-0946-81CA-E345D01E8705}" destId="{BDE67B3B-8B4B-834E-BF49-44EB3929CDDA}" srcOrd="3" destOrd="0" presId="urn:microsoft.com/office/officeart/2005/8/layout/default"/>
    <dgm:cxn modelId="{EF3F1DCE-2E3B-8548-AD53-B2261C98670C}" type="presParOf" srcId="{EC0B11CD-17CF-0946-81CA-E345D01E8705}" destId="{C76389EB-7B47-CE46-8F34-D94DE56E8910}" srcOrd="4" destOrd="0" presId="urn:microsoft.com/office/officeart/2005/8/layout/default"/>
    <dgm:cxn modelId="{9B43D37B-A46B-DC43-98A1-8FE5A9F155D6}" type="presParOf" srcId="{EC0B11CD-17CF-0946-81CA-E345D01E8705}" destId="{13C498EC-432B-A94B-B437-3DE22EE77D03}" srcOrd="5" destOrd="0" presId="urn:microsoft.com/office/officeart/2005/8/layout/default"/>
    <dgm:cxn modelId="{917C8D1F-EAFC-0E46-813A-269640ECA3C5}" type="presParOf" srcId="{EC0B11CD-17CF-0946-81CA-E345D01E8705}" destId="{E961C33F-BED6-C741-99C3-A50AD1FFAA27}" srcOrd="6" destOrd="0" presId="urn:microsoft.com/office/officeart/2005/8/layout/default"/>
    <dgm:cxn modelId="{C9F1107F-6798-324D-AABC-D79AEFB34F82}" type="presParOf" srcId="{EC0B11CD-17CF-0946-81CA-E345D01E8705}" destId="{907DBC08-1449-5E4D-A376-22A136977A12}" srcOrd="7" destOrd="0" presId="urn:microsoft.com/office/officeart/2005/8/layout/default"/>
    <dgm:cxn modelId="{70F53FAD-1E2C-AA4B-ABCA-2C736E77075E}" type="presParOf" srcId="{EC0B11CD-17CF-0946-81CA-E345D01E8705}" destId="{F206C744-0300-564F-8C4D-50D19A282BA1}" srcOrd="8" destOrd="0" presId="urn:microsoft.com/office/officeart/2005/8/layout/default"/>
    <dgm:cxn modelId="{88431F75-F8BC-874D-9565-7FE7B649C12F}" type="presParOf" srcId="{EC0B11CD-17CF-0946-81CA-E345D01E8705}" destId="{230BD998-651F-2F45-BC8A-8FCB8F73220B}" srcOrd="9" destOrd="0" presId="urn:microsoft.com/office/officeart/2005/8/layout/default"/>
    <dgm:cxn modelId="{49DEF451-123C-F349-9BF0-5FA9CBBE78A7}" type="presParOf" srcId="{EC0B11CD-17CF-0946-81CA-E345D01E8705}" destId="{2D1359FA-8AB5-5B47-B005-9C16ECAF7A27}" srcOrd="10" destOrd="0" presId="urn:microsoft.com/office/officeart/2005/8/layout/default"/>
    <dgm:cxn modelId="{5EC842AE-D998-114B-B320-FD5A4361C85C}" type="presParOf" srcId="{EC0B11CD-17CF-0946-81CA-E345D01E8705}" destId="{397B9A92-C5F8-5541-ACEC-691719C5230C}" srcOrd="11" destOrd="0" presId="urn:microsoft.com/office/officeart/2005/8/layout/default"/>
    <dgm:cxn modelId="{D282BF33-67BD-B443-BF3E-E6F386C4F199}" type="presParOf" srcId="{EC0B11CD-17CF-0946-81CA-E345D01E8705}" destId="{1BF0642B-244B-A841-8699-4A19757E3241}" srcOrd="12" destOrd="0" presId="urn:microsoft.com/office/officeart/2005/8/layout/default"/>
    <dgm:cxn modelId="{2D5A2933-9B5F-7849-94B5-80F1F52164C9}" type="presParOf" srcId="{EC0B11CD-17CF-0946-81CA-E345D01E8705}" destId="{5A1508E5-9781-E549-B484-2870E2495C1E}" srcOrd="13" destOrd="0" presId="urn:microsoft.com/office/officeart/2005/8/layout/default"/>
    <dgm:cxn modelId="{20B0C3E7-F9D7-7045-A966-706E7C294231}" type="presParOf" srcId="{EC0B11CD-17CF-0946-81CA-E345D01E8705}" destId="{38F32280-F64F-7945-A3FC-2DF986F99757}" srcOrd="14" destOrd="0" presId="urn:microsoft.com/office/officeart/2005/8/layout/default"/>
    <dgm:cxn modelId="{1DA922E7-065B-BB42-8A86-B3B8A828A3E3}" type="presParOf" srcId="{EC0B11CD-17CF-0946-81CA-E345D01E8705}" destId="{428D2E8B-EDF3-2E49-B8F4-A3518DC32E6E}" srcOrd="15" destOrd="0" presId="urn:microsoft.com/office/officeart/2005/8/layout/default"/>
    <dgm:cxn modelId="{F8434BEB-9103-024B-B4DE-C68898BC6484}" type="presParOf" srcId="{EC0B11CD-17CF-0946-81CA-E345D01E8705}" destId="{3866304D-0B02-3649-92AD-5CDF480EB29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2E78E8-C0DA-496B-9268-022ABBA484F5}"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ECBAC69-6E08-4784-985E-644AEBB13579}">
      <dgm:prSet/>
      <dgm:spPr/>
      <dgm:t>
        <a:bodyPr/>
        <a:lstStyle/>
        <a:p>
          <a:pPr>
            <a:lnSpc>
              <a:spcPct val="100000"/>
            </a:lnSpc>
          </a:pPr>
          <a:r>
            <a:rPr lang="en-US" dirty="0"/>
            <a:t>Stay up to date with current market trends.</a:t>
          </a:r>
        </a:p>
      </dgm:t>
    </dgm:pt>
    <dgm:pt modelId="{AB6D2D21-B2D8-4947-9A42-785A7AF8D98B}" type="parTrans" cxnId="{8F6AC4C8-0F70-4FA2-A084-86C620830A2E}">
      <dgm:prSet/>
      <dgm:spPr/>
      <dgm:t>
        <a:bodyPr/>
        <a:lstStyle/>
        <a:p>
          <a:endParaRPr lang="en-US"/>
        </a:p>
      </dgm:t>
    </dgm:pt>
    <dgm:pt modelId="{B37AF0A8-A5A5-46DD-86B6-7CB28404EEF1}" type="sibTrans" cxnId="{8F6AC4C8-0F70-4FA2-A084-86C620830A2E}">
      <dgm:prSet/>
      <dgm:spPr/>
      <dgm:t>
        <a:bodyPr/>
        <a:lstStyle/>
        <a:p>
          <a:endParaRPr lang="en-US"/>
        </a:p>
      </dgm:t>
    </dgm:pt>
    <dgm:pt modelId="{BA33A9EE-7EA2-4B7F-8AFE-4D8D7E205486}">
      <dgm:prSet/>
      <dgm:spPr/>
      <dgm:t>
        <a:bodyPr/>
        <a:lstStyle/>
        <a:p>
          <a:pPr>
            <a:lnSpc>
              <a:spcPct val="100000"/>
            </a:lnSpc>
          </a:pPr>
          <a:r>
            <a:rPr lang="en-US" dirty="0"/>
            <a:t>Commit to providing a great candidate experience.</a:t>
          </a:r>
        </a:p>
      </dgm:t>
    </dgm:pt>
    <dgm:pt modelId="{6A591C04-D931-431D-967B-BC3B3F2F894B}" type="parTrans" cxnId="{E57A45CC-CA1E-4272-89A3-124A41DDA481}">
      <dgm:prSet/>
      <dgm:spPr/>
      <dgm:t>
        <a:bodyPr/>
        <a:lstStyle/>
        <a:p>
          <a:endParaRPr lang="en-US"/>
        </a:p>
      </dgm:t>
    </dgm:pt>
    <dgm:pt modelId="{F4DA315B-4C70-4E76-9646-C1B0E4713F7B}" type="sibTrans" cxnId="{E57A45CC-CA1E-4272-89A3-124A41DDA481}">
      <dgm:prSet/>
      <dgm:spPr/>
      <dgm:t>
        <a:bodyPr/>
        <a:lstStyle/>
        <a:p>
          <a:endParaRPr lang="en-US"/>
        </a:p>
      </dgm:t>
    </dgm:pt>
    <dgm:pt modelId="{4E4E0C0D-9D10-4BE5-8C27-2E0159832754}">
      <dgm:prSet/>
      <dgm:spPr/>
      <dgm:t>
        <a:bodyPr/>
        <a:lstStyle/>
        <a:p>
          <a:pPr>
            <a:lnSpc>
              <a:spcPct val="100000"/>
            </a:lnSpc>
          </a:pPr>
          <a:r>
            <a:rPr lang="en-US" dirty="0"/>
            <a:t>Stay abreast of the hiring challenges for your industry.</a:t>
          </a:r>
        </a:p>
      </dgm:t>
    </dgm:pt>
    <dgm:pt modelId="{D85CB808-8F8F-4C0E-8EB3-A3699911CF28}" type="parTrans" cxnId="{9F5FFCDF-4A5E-4D4C-AE85-8924F30693D9}">
      <dgm:prSet/>
      <dgm:spPr/>
      <dgm:t>
        <a:bodyPr/>
        <a:lstStyle/>
        <a:p>
          <a:endParaRPr lang="en-US"/>
        </a:p>
      </dgm:t>
    </dgm:pt>
    <dgm:pt modelId="{DF05C6BA-57AE-42D6-8D49-6FCCC2AB75D5}" type="sibTrans" cxnId="{9F5FFCDF-4A5E-4D4C-AE85-8924F30693D9}">
      <dgm:prSet/>
      <dgm:spPr/>
      <dgm:t>
        <a:bodyPr/>
        <a:lstStyle/>
        <a:p>
          <a:endParaRPr lang="en-US"/>
        </a:p>
      </dgm:t>
    </dgm:pt>
    <dgm:pt modelId="{90139458-BC84-43AD-B131-EB9E4DE84048}">
      <dgm:prSet/>
      <dgm:spPr/>
      <dgm:t>
        <a:bodyPr/>
        <a:lstStyle/>
        <a:p>
          <a:pPr>
            <a:lnSpc>
              <a:spcPct val="100000"/>
            </a:lnSpc>
          </a:pPr>
          <a:r>
            <a:rPr lang="en-US" dirty="0"/>
            <a:t>Review and revise hiring process and strategies as needed.</a:t>
          </a:r>
        </a:p>
      </dgm:t>
    </dgm:pt>
    <dgm:pt modelId="{1D3C3D53-367D-4C1C-B33C-5196FA2677E7}" type="parTrans" cxnId="{C354BBF3-FF81-44E4-A1BF-549B31DE2D64}">
      <dgm:prSet/>
      <dgm:spPr/>
      <dgm:t>
        <a:bodyPr/>
        <a:lstStyle/>
        <a:p>
          <a:endParaRPr lang="en-US"/>
        </a:p>
      </dgm:t>
    </dgm:pt>
    <dgm:pt modelId="{042D8554-2304-44A3-B34C-ADBA89CB5B8D}" type="sibTrans" cxnId="{C354BBF3-FF81-44E4-A1BF-549B31DE2D64}">
      <dgm:prSet/>
      <dgm:spPr/>
      <dgm:t>
        <a:bodyPr/>
        <a:lstStyle/>
        <a:p>
          <a:endParaRPr lang="en-US"/>
        </a:p>
      </dgm:t>
    </dgm:pt>
    <dgm:pt modelId="{069E595A-0C1A-42D4-B125-F0E44855B59C}">
      <dgm:prSet/>
      <dgm:spPr/>
      <dgm:t>
        <a:bodyPr/>
        <a:lstStyle/>
        <a:p>
          <a:pPr>
            <a:lnSpc>
              <a:spcPct val="100000"/>
            </a:lnSpc>
          </a:pPr>
          <a:r>
            <a:rPr lang="en-US" dirty="0"/>
            <a:t>Identify creative ways to overcome challenges to attract and retain top talent.</a:t>
          </a:r>
        </a:p>
      </dgm:t>
    </dgm:pt>
    <dgm:pt modelId="{2CDAF5E6-74F5-438D-96D2-ECB027E41749}" type="parTrans" cxnId="{22EE5C29-DB0D-4DC2-ACF7-73A3512C3366}">
      <dgm:prSet/>
      <dgm:spPr/>
      <dgm:t>
        <a:bodyPr/>
        <a:lstStyle/>
        <a:p>
          <a:endParaRPr lang="en-US"/>
        </a:p>
      </dgm:t>
    </dgm:pt>
    <dgm:pt modelId="{ACC25BC3-E20C-462A-A7D0-2859C85727EA}" type="sibTrans" cxnId="{22EE5C29-DB0D-4DC2-ACF7-73A3512C3366}">
      <dgm:prSet/>
      <dgm:spPr/>
      <dgm:t>
        <a:bodyPr/>
        <a:lstStyle/>
        <a:p>
          <a:endParaRPr lang="en-US"/>
        </a:p>
      </dgm:t>
    </dgm:pt>
    <dgm:pt modelId="{211D7631-7BAD-442B-AD8C-C3DD5761D7DB}">
      <dgm:prSet/>
      <dgm:spPr/>
      <dgm:t>
        <a:bodyPr/>
        <a:lstStyle/>
        <a:p>
          <a:pPr>
            <a:lnSpc>
              <a:spcPct val="100000"/>
            </a:lnSpc>
          </a:pPr>
          <a:r>
            <a:rPr lang="en-US" dirty="0"/>
            <a:t>Ask for help or engage an RPO solution to assist with hiring needs.</a:t>
          </a:r>
        </a:p>
      </dgm:t>
    </dgm:pt>
    <dgm:pt modelId="{0621F0EB-3C7E-40FD-B6E5-D152C11856EF}" type="parTrans" cxnId="{91CDC9D8-9697-4AB3-AB01-255D4A50E74B}">
      <dgm:prSet/>
      <dgm:spPr/>
      <dgm:t>
        <a:bodyPr/>
        <a:lstStyle/>
        <a:p>
          <a:endParaRPr lang="en-US"/>
        </a:p>
      </dgm:t>
    </dgm:pt>
    <dgm:pt modelId="{EF7E1F6B-1CBA-496D-A57A-4289543A037A}" type="sibTrans" cxnId="{91CDC9D8-9697-4AB3-AB01-255D4A50E74B}">
      <dgm:prSet/>
      <dgm:spPr/>
      <dgm:t>
        <a:bodyPr/>
        <a:lstStyle/>
        <a:p>
          <a:endParaRPr lang="en-US"/>
        </a:p>
      </dgm:t>
    </dgm:pt>
    <dgm:pt modelId="{CA6D11CE-262A-4CA0-B31D-4903BF3D47CA}" type="pres">
      <dgm:prSet presAssocID="{3A2E78E8-C0DA-496B-9268-022ABBA484F5}" presName="root" presStyleCnt="0">
        <dgm:presLayoutVars>
          <dgm:dir/>
          <dgm:resizeHandles val="exact"/>
        </dgm:presLayoutVars>
      </dgm:prSet>
      <dgm:spPr/>
    </dgm:pt>
    <dgm:pt modelId="{DE163807-F723-4714-9534-EA04A3E8F952}" type="pres">
      <dgm:prSet presAssocID="{CECBAC69-6E08-4784-985E-644AEBB13579}" presName="compNode" presStyleCnt="0"/>
      <dgm:spPr/>
    </dgm:pt>
    <dgm:pt modelId="{2D60FC65-853E-4EF9-8656-A0287E9223FB}" type="pres">
      <dgm:prSet presAssocID="{CECBAC69-6E08-4784-985E-644AEBB13579}" presName="bgRect" presStyleLbl="bgShp" presStyleIdx="0" presStyleCnt="6"/>
      <dgm:spPr/>
    </dgm:pt>
    <dgm:pt modelId="{537FC4BC-0725-46DF-9528-9D4C04E2264A}" type="pres">
      <dgm:prSet presAssocID="{CECBAC69-6E08-4784-985E-644AEBB1357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0856A358-5913-47D1-A582-33B828ED8820}" type="pres">
      <dgm:prSet presAssocID="{CECBAC69-6E08-4784-985E-644AEBB13579}" presName="spaceRect" presStyleCnt="0"/>
      <dgm:spPr/>
    </dgm:pt>
    <dgm:pt modelId="{04AEC909-9402-4E53-B708-E5D0DDA80201}" type="pres">
      <dgm:prSet presAssocID="{CECBAC69-6E08-4784-985E-644AEBB13579}" presName="parTx" presStyleLbl="revTx" presStyleIdx="0" presStyleCnt="6">
        <dgm:presLayoutVars>
          <dgm:chMax val="0"/>
          <dgm:chPref val="0"/>
        </dgm:presLayoutVars>
      </dgm:prSet>
      <dgm:spPr/>
    </dgm:pt>
    <dgm:pt modelId="{B73DC875-669A-4772-A2B0-EAAAFAE0318B}" type="pres">
      <dgm:prSet presAssocID="{B37AF0A8-A5A5-46DD-86B6-7CB28404EEF1}" presName="sibTrans" presStyleCnt="0"/>
      <dgm:spPr/>
    </dgm:pt>
    <dgm:pt modelId="{E459252B-EE40-4FF0-A300-19495DF8A492}" type="pres">
      <dgm:prSet presAssocID="{BA33A9EE-7EA2-4B7F-8AFE-4D8D7E205486}" presName="compNode" presStyleCnt="0"/>
      <dgm:spPr/>
    </dgm:pt>
    <dgm:pt modelId="{1C6E411A-EE76-427D-A712-3E7A0200B16B}" type="pres">
      <dgm:prSet presAssocID="{BA33A9EE-7EA2-4B7F-8AFE-4D8D7E205486}" presName="bgRect" presStyleLbl="bgShp" presStyleIdx="1" presStyleCnt="6"/>
      <dgm:spPr/>
    </dgm:pt>
    <dgm:pt modelId="{975490BA-080A-4BA4-AF3B-EABAE3FAE52D}" type="pres">
      <dgm:prSet presAssocID="{BA33A9EE-7EA2-4B7F-8AFE-4D8D7E20548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FD27AD0-8BF3-44DD-83A4-AE20BC14F07F}" type="pres">
      <dgm:prSet presAssocID="{BA33A9EE-7EA2-4B7F-8AFE-4D8D7E205486}" presName="spaceRect" presStyleCnt="0"/>
      <dgm:spPr/>
    </dgm:pt>
    <dgm:pt modelId="{675793E5-6912-4920-8204-089739D9F795}" type="pres">
      <dgm:prSet presAssocID="{BA33A9EE-7EA2-4B7F-8AFE-4D8D7E205486}" presName="parTx" presStyleLbl="revTx" presStyleIdx="1" presStyleCnt="6">
        <dgm:presLayoutVars>
          <dgm:chMax val="0"/>
          <dgm:chPref val="0"/>
        </dgm:presLayoutVars>
      </dgm:prSet>
      <dgm:spPr/>
    </dgm:pt>
    <dgm:pt modelId="{AAB62BE3-865B-4828-B94F-EC38C339F259}" type="pres">
      <dgm:prSet presAssocID="{F4DA315B-4C70-4E76-9646-C1B0E4713F7B}" presName="sibTrans" presStyleCnt="0"/>
      <dgm:spPr/>
    </dgm:pt>
    <dgm:pt modelId="{D0E68050-614D-4F68-A5E6-57CE00AD831A}" type="pres">
      <dgm:prSet presAssocID="{4E4E0C0D-9D10-4BE5-8C27-2E0159832754}" presName="compNode" presStyleCnt="0"/>
      <dgm:spPr/>
    </dgm:pt>
    <dgm:pt modelId="{A4F06642-D40E-41E8-BC9F-F4DD3B10B79C}" type="pres">
      <dgm:prSet presAssocID="{4E4E0C0D-9D10-4BE5-8C27-2E0159832754}" presName="bgRect" presStyleLbl="bgShp" presStyleIdx="2" presStyleCnt="6"/>
      <dgm:spPr/>
    </dgm:pt>
    <dgm:pt modelId="{40F1807C-C328-48BB-9885-655945A1FE89}" type="pres">
      <dgm:prSet presAssocID="{4E4E0C0D-9D10-4BE5-8C27-2E015983275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9C9CCF4D-B238-4F3E-B0E5-232832D90AC1}" type="pres">
      <dgm:prSet presAssocID="{4E4E0C0D-9D10-4BE5-8C27-2E0159832754}" presName="spaceRect" presStyleCnt="0"/>
      <dgm:spPr/>
    </dgm:pt>
    <dgm:pt modelId="{8E203358-ED85-4790-8F84-C90060CF1FE8}" type="pres">
      <dgm:prSet presAssocID="{4E4E0C0D-9D10-4BE5-8C27-2E0159832754}" presName="parTx" presStyleLbl="revTx" presStyleIdx="2" presStyleCnt="6">
        <dgm:presLayoutVars>
          <dgm:chMax val="0"/>
          <dgm:chPref val="0"/>
        </dgm:presLayoutVars>
      </dgm:prSet>
      <dgm:spPr/>
    </dgm:pt>
    <dgm:pt modelId="{0D041F54-777D-4B4D-A2FB-5F248FA1BE0A}" type="pres">
      <dgm:prSet presAssocID="{DF05C6BA-57AE-42D6-8D49-6FCCC2AB75D5}" presName="sibTrans" presStyleCnt="0"/>
      <dgm:spPr/>
    </dgm:pt>
    <dgm:pt modelId="{DA592BE6-17C9-4127-92ED-39A9E007FF74}" type="pres">
      <dgm:prSet presAssocID="{90139458-BC84-43AD-B131-EB9E4DE84048}" presName="compNode" presStyleCnt="0"/>
      <dgm:spPr/>
    </dgm:pt>
    <dgm:pt modelId="{7AE5153F-4688-492D-A4F0-1380A54E165B}" type="pres">
      <dgm:prSet presAssocID="{90139458-BC84-43AD-B131-EB9E4DE84048}" presName="bgRect" presStyleLbl="bgShp" presStyleIdx="3" presStyleCnt="6"/>
      <dgm:spPr/>
    </dgm:pt>
    <dgm:pt modelId="{D0FECB11-13A5-4B73-A306-8374368C94CD}" type="pres">
      <dgm:prSet presAssocID="{90139458-BC84-43AD-B131-EB9E4DE8404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179B92A2-2075-490E-BE62-8BFD1D242C8A}" type="pres">
      <dgm:prSet presAssocID="{90139458-BC84-43AD-B131-EB9E4DE84048}" presName="spaceRect" presStyleCnt="0"/>
      <dgm:spPr/>
    </dgm:pt>
    <dgm:pt modelId="{F0CC1FB4-DBD3-45C0-AF34-D36F06EE2B36}" type="pres">
      <dgm:prSet presAssocID="{90139458-BC84-43AD-B131-EB9E4DE84048}" presName="parTx" presStyleLbl="revTx" presStyleIdx="3" presStyleCnt="6">
        <dgm:presLayoutVars>
          <dgm:chMax val="0"/>
          <dgm:chPref val="0"/>
        </dgm:presLayoutVars>
      </dgm:prSet>
      <dgm:spPr/>
    </dgm:pt>
    <dgm:pt modelId="{29FE9584-51FA-471D-9F08-BD37298879B5}" type="pres">
      <dgm:prSet presAssocID="{042D8554-2304-44A3-B34C-ADBA89CB5B8D}" presName="sibTrans" presStyleCnt="0"/>
      <dgm:spPr/>
    </dgm:pt>
    <dgm:pt modelId="{C0B2AE57-3192-4AE9-84C0-BB98C5686E77}" type="pres">
      <dgm:prSet presAssocID="{069E595A-0C1A-42D4-B125-F0E44855B59C}" presName="compNode" presStyleCnt="0"/>
      <dgm:spPr/>
    </dgm:pt>
    <dgm:pt modelId="{65165D17-EC87-4B16-AF9D-974A8BFD53B0}" type="pres">
      <dgm:prSet presAssocID="{069E595A-0C1A-42D4-B125-F0E44855B59C}" presName="bgRect" presStyleLbl="bgShp" presStyleIdx="4" presStyleCnt="6"/>
      <dgm:spPr/>
    </dgm:pt>
    <dgm:pt modelId="{46375C43-6961-478F-B697-97F459A3F53D}" type="pres">
      <dgm:prSet presAssocID="{069E595A-0C1A-42D4-B125-F0E44855B59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bulb"/>
        </a:ext>
      </dgm:extLst>
    </dgm:pt>
    <dgm:pt modelId="{87D42DF3-DA35-43FA-8636-3B0DA010CAA0}" type="pres">
      <dgm:prSet presAssocID="{069E595A-0C1A-42D4-B125-F0E44855B59C}" presName="spaceRect" presStyleCnt="0"/>
      <dgm:spPr/>
    </dgm:pt>
    <dgm:pt modelId="{0C837F71-8069-4455-B56A-405E3A8E72C6}" type="pres">
      <dgm:prSet presAssocID="{069E595A-0C1A-42D4-B125-F0E44855B59C}" presName="parTx" presStyleLbl="revTx" presStyleIdx="4" presStyleCnt="6">
        <dgm:presLayoutVars>
          <dgm:chMax val="0"/>
          <dgm:chPref val="0"/>
        </dgm:presLayoutVars>
      </dgm:prSet>
      <dgm:spPr/>
    </dgm:pt>
    <dgm:pt modelId="{EB085FC4-F99C-4DED-B100-4616F68E3C45}" type="pres">
      <dgm:prSet presAssocID="{ACC25BC3-E20C-462A-A7D0-2859C85727EA}" presName="sibTrans" presStyleCnt="0"/>
      <dgm:spPr/>
    </dgm:pt>
    <dgm:pt modelId="{41C358A0-D907-4E99-8E06-DF9299297BB7}" type="pres">
      <dgm:prSet presAssocID="{211D7631-7BAD-442B-AD8C-C3DD5761D7DB}" presName="compNode" presStyleCnt="0"/>
      <dgm:spPr/>
    </dgm:pt>
    <dgm:pt modelId="{C4DFB708-8CAD-44E7-A667-3655011503FC}" type="pres">
      <dgm:prSet presAssocID="{211D7631-7BAD-442B-AD8C-C3DD5761D7DB}" presName="bgRect" presStyleLbl="bgShp" presStyleIdx="5" presStyleCnt="6"/>
      <dgm:spPr/>
    </dgm:pt>
    <dgm:pt modelId="{AD79B6A4-C783-486A-93E9-F6ACF2E5A596}" type="pres">
      <dgm:prSet presAssocID="{211D7631-7BAD-442B-AD8C-C3DD5761D7D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s"/>
        </a:ext>
      </dgm:extLst>
    </dgm:pt>
    <dgm:pt modelId="{35A959B3-8BF7-4F2B-97D6-FC87266C28F5}" type="pres">
      <dgm:prSet presAssocID="{211D7631-7BAD-442B-AD8C-C3DD5761D7DB}" presName="spaceRect" presStyleCnt="0"/>
      <dgm:spPr/>
    </dgm:pt>
    <dgm:pt modelId="{8AABA5F3-F8F3-4F4D-98FE-E5C011491969}" type="pres">
      <dgm:prSet presAssocID="{211D7631-7BAD-442B-AD8C-C3DD5761D7DB}" presName="parTx" presStyleLbl="revTx" presStyleIdx="5" presStyleCnt="6">
        <dgm:presLayoutVars>
          <dgm:chMax val="0"/>
          <dgm:chPref val="0"/>
        </dgm:presLayoutVars>
      </dgm:prSet>
      <dgm:spPr/>
    </dgm:pt>
  </dgm:ptLst>
  <dgm:cxnLst>
    <dgm:cxn modelId="{20AE7315-3E98-4433-A21B-252DDF4F2025}" type="presOf" srcId="{BA33A9EE-7EA2-4B7F-8AFE-4D8D7E205486}" destId="{675793E5-6912-4920-8204-089739D9F795}" srcOrd="0" destOrd="0" presId="urn:microsoft.com/office/officeart/2018/2/layout/IconVerticalSolidList"/>
    <dgm:cxn modelId="{22EE5C29-DB0D-4DC2-ACF7-73A3512C3366}" srcId="{3A2E78E8-C0DA-496B-9268-022ABBA484F5}" destId="{069E595A-0C1A-42D4-B125-F0E44855B59C}" srcOrd="4" destOrd="0" parTransId="{2CDAF5E6-74F5-438D-96D2-ECB027E41749}" sibTransId="{ACC25BC3-E20C-462A-A7D0-2859C85727EA}"/>
    <dgm:cxn modelId="{6469CD31-8104-480D-A3E9-CD2C43E8E3A5}" type="presOf" srcId="{069E595A-0C1A-42D4-B125-F0E44855B59C}" destId="{0C837F71-8069-4455-B56A-405E3A8E72C6}" srcOrd="0" destOrd="0" presId="urn:microsoft.com/office/officeart/2018/2/layout/IconVerticalSolidList"/>
    <dgm:cxn modelId="{2F349B65-0C29-49BD-BC1C-A2588EF8E22B}" type="presOf" srcId="{4E4E0C0D-9D10-4BE5-8C27-2E0159832754}" destId="{8E203358-ED85-4790-8F84-C90060CF1FE8}" srcOrd="0" destOrd="0" presId="urn:microsoft.com/office/officeart/2018/2/layout/IconVerticalSolidList"/>
    <dgm:cxn modelId="{E26D6868-47CA-4C69-999B-F66AF71629D5}" type="presOf" srcId="{CECBAC69-6E08-4784-985E-644AEBB13579}" destId="{04AEC909-9402-4E53-B708-E5D0DDA80201}" srcOrd="0" destOrd="0" presId="urn:microsoft.com/office/officeart/2018/2/layout/IconVerticalSolidList"/>
    <dgm:cxn modelId="{220C1B9D-7FB7-42CD-955F-8EBFFD7AB5A9}" type="presOf" srcId="{211D7631-7BAD-442B-AD8C-C3DD5761D7DB}" destId="{8AABA5F3-F8F3-4F4D-98FE-E5C011491969}" srcOrd="0" destOrd="0" presId="urn:microsoft.com/office/officeart/2018/2/layout/IconVerticalSolidList"/>
    <dgm:cxn modelId="{7DA3A8A9-278B-4EB6-AF11-6FB3BBE97E64}" type="presOf" srcId="{90139458-BC84-43AD-B131-EB9E4DE84048}" destId="{F0CC1FB4-DBD3-45C0-AF34-D36F06EE2B36}" srcOrd="0" destOrd="0" presId="urn:microsoft.com/office/officeart/2018/2/layout/IconVerticalSolidList"/>
    <dgm:cxn modelId="{8F6AC4C8-0F70-4FA2-A084-86C620830A2E}" srcId="{3A2E78E8-C0DA-496B-9268-022ABBA484F5}" destId="{CECBAC69-6E08-4784-985E-644AEBB13579}" srcOrd="0" destOrd="0" parTransId="{AB6D2D21-B2D8-4947-9A42-785A7AF8D98B}" sibTransId="{B37AF0A8-A5A5-46DD-86B6-7CB28404EEF1}"/>
    <dgm:cxn modelId="{E57A45CC-CA1E-4272-89A3-124A41DDA481}" srcId="{3A2E78E8-C0DA-496B-9268-022ABBA484F5}" destId="{BA33A9EE-7EA2-4B7F-8AFE-4D8D7E205486}" srcOrd="1" destOrd="0" parTransId="{6A591C04-D931-431D-967B-BC3B3F2F894B}" sibTransId="{F4DA315B-4C70-4E76-9646-C1B0E4713F7B}"/>
    <dgm:cxn modelId="{91CDC9D8-9697-4AB3-AB01-255D4A50E74B}" srcId="{3A2E78E8-C0DA-496B-9268-022ABBA484F5}" destId="{211D7631-7BAD-442B-AD8C-C3DD5761D7DB}" srcOrd="5" destOrd="0" parTransId="{0621F0EB-3C7E-40FD-B6E5-D152C11856EF}" sibTransId="{EF7E1F6B-1CBA-496D-A57A-4289543A037A}"/>
    <dgm:cxn modelId="{9F5FFCDF-4A5E-4D4C-AE85-8924F30693D9}" srcId="{3A2E78E8-C0DA-496B-9268-022ABBA484F5}" destId="{4E4E0C0D-9D10-4BE5-8C27-2E0159832754}" srcOrd="2" destOrd="0" parTransId="{D85CB808-8F8F-4C0E-8EB3-A3699911CF28}" sibTransId="{DF05C6BA-57AE-42D6-8D49-6FCCC2AB75D5}"/>
    <dgm:cxn modelId="{ACEEA8E1-CBE7-48BF-B32D-9ABBF9886CB6}" type="presOf" srcId="{3A2E78E8-C0DA-496B-9268-022ABBA484F5}" destId="{CA6D11CE-262A-4CA0-B31D-4903BF3D47CA}" srcOrd="0" destOrd="0" presId="urn:microsoft.com/office/officeart/2018/2/layout/IconVerticalSolidList"/>
    <dgm:cxn modelId="{C354BBF3-FF81-44E4-A1BF-549B31DE2D64}" srcId="{3A2E78E8-C0DA-496B-9268-022ABBA484F5}" destId="{90139458-BC84-43AD-B131-EB9E4DE84048}" srcOrd="3" destOrd="0" parTransId="{1D3C3D53-367D-4C1C-B33C-5196FA2677E7}" sibTransId="{042D8554-2304-44A3-B34C-ADBA89CB5B8D}"/>
    <dgm:cxn modelId="{7E3E30D7-53F1-4780-9587-A9AB18617955}" type="presParOf" srcId="{CA6D11CE-262A-4CA0-B31D-4903BF3D47CA}" destId="{DE163807-F723-4714-9534-EA04A3E8F952}" srcOrd="0" destOrd="0" presId="urn:microsoft.com/office/officeart/2018/2/layout/IconVerticalSolidList"/>
    <dgm:cxn modelId="{BAF43452-B6BE-4ED1-8A57-5D60955ABFBB}" type="presParOf" srcId="{DE163807-F723-4714-9534-EA04A3E8F952}" destId="{2D60FC65-853E-4EF9-8656-A0287E9223FB}" srcOrd="0" destOrd="0" presId="urn:microsoft.com/office/officeart/2018/2/layout/IconVerticalSolidList"/>
    <dgm:cxn modelId="{B45E4B50-05AF-4DBB-9525-F904F6F4C959}" type="presParOf" srcId="{DE163807-F723-4714-9534-EA04A3E8F952}" destId="{537FC4BC-0725-46DF-9528-9D4C04E2264A}" srcOrd="1" destOrd="0" presId="urn:microsoft.com/office/officeart/2018/2/layout/IconVerticalSolidList"/>
    <dgm:cxn modelId="{90C49C64-BB10-4719-9D22-70B88DA869F3}" type="presParOf" srcId="{DE163807-F723-4714-9534-EA04A3E8F952}" destId="{0856A358-5913-47D1-A582-33B828ED8820}" srcOrd="2" destOrd="0" presId="urn:microsoft.com/office/officeart/2018/2/layout/IconVerticalSolidList"/>
    <dgm:cxn modelId="{0A368E4B-C7A1-4752-8FA9-BE9E70CBB592}" type="presParOf" srcId="{DE163807-F723-4714-9534-EA04A3E8F952}" destId="{04AEC909-9402-4E53-B708-E5D0DDA80201}" srcOrd="3" destOrd="0" presId="urn:microsoft.com/office/officeart/2018/2/layout/IconVerticalSolidList"/>
    <dgm:cxn modelId="{9C0387F5-B6BA-4B0C-BB86-FF7A7667284E}" type="presParOf" srcId="{CA6D11CE-262A-4CA0-B31D-4903BF3D47CA}" destId="{B73DC875-669A-4772-A2B0-EAAAFAE0318B}" srcOrd="1" destOrd="0" presId="urn:microsoft.com/office/officeart/2018/2/layout/IconVerticalSolidList"/>
    <dgm:cxn modelId="{DE1096E8-3C3F-4D48-8E01-64013E548C46}" type="presParOf" srcId="{CA6D11CE-262A-4CA0-B31D-4903BF3D47CA}" destId="{E459252B-EE40-4FF0-A300-19495DF8A492}" srcOrd="2" destOrd="0" presId="urn:microsoft.com/office/officeart/2018/2/layout/IconVerticalSolidList"/>
    <dgm:cxn modelId="{8293ED2E-E364-427C-9BCF-DDB1978C58D7}" type="presParOf" srcId="{E459252B-EE40-4FF0-A300-19495DF8A492}" destId="{1C6E411A-EE76-427D-A712-3E7A0200B16B}" srcOrd="0" destOrd="0" presId="urn:microsoft.com/office/officeart/2018/2/layout/IconVerticalSolidList"/>
    <dgm:cxn modelId="{99190526-B252-4525-8614-9ADCCD3AC5C7}" type="presParOf" srcId="{E459252B-EE40-4FF0-A300-19495DF8A492}" destId="{975490BA-080A-4BA4-AF3B-EABAE3FAE52D}" srcOrd="1" destOrd="0" presId="urn:microsoft.com/office/officeart/2018/2/layout/IconVerticalSolidList"/>
    <dgm:cxn modelId="{04948D42-AA84-48E4-8543-DE90C620C601}" type="presParOf" srcId="{E459252B-EE40-4FF0-A300-19495DF8A492}" destId="{BFD27AD0-8BF3-44DD-83A4-AE20BC14F07F}" srcOrd="2" destOrd="0" presId="urn:microsoft.com/office/officeart/2018/2/layout/IconVerticalSolidList"/>
    <dgm:cxn modelId="{ADB8DFA1-1B81-4337-96CD-6E2E1742CA0D}" type="presParOf" srcId="{E459252B-EE40-4FF0-A300-19495DF8A492}" destId="{675793E5-6912-4920-8204-089739D9F795}" srcOrd="3" destOrd="0" presId="urn:microsoft.com/office/officeart/2018/2/layout/IconVerticalSolidList"/>
    <dgm:cxn modelId="{E795E8E4-4E4A-438C-9E00-0847F07D3A85}" type="presParOf" srcId="{CA6D11CE-262A-4CA0-B31D-4903BF3D47CA}" destId="{AAB62BE3-865B-4828-B94F-EC38C339F259}" srcOrd="3" destOrd="0" presId="urn:microsoft.com/office/officeart/2018/2/layout/IconVerticalSolidList"/>
    <dgm:cxn modelId="{FA92A7F6-93CA-4246-8A42-F304F98236FA}" type="presParOf" srcId="{CA6D11CE-262A-4CA0-B31D-4903BF3D47CA}" destId="{D0E68050-614D-4F68-A5E6-57CE00AD831A}" srcOrd="4" destOrd="0" presId="urn:microsoft.com/office/officeart/2018/2/layout/IconVerticalSolidList"/>
    <dgm:cxn modelId="{22AC4B69-91D7-4A80-B7F8-C00576D2A8F4}" type="presParOf" srcId="{D0E68050-614D-4F68-A5E6-57CE00AD831A}" destId="{A4F06642-D40E-41E8-BC9F-F4DD3B10B79C}" srcOrd="0" destOrd="0" presId="urn:microsoft.com/office/officeart/2018/2/layout/IconVerticalSolidList"/>
    <dgm:cxn modelId="{42B9E0DF-B24B-4949-9912-06ED43C0F3C9}" type="presParOf" srcId="{D0E68050-614D-4F68-A5E6-57CE00AD831A}" destId="{40F1807C-C328-48BB-9885-655945A1FE89}" srcOrd="1" destOrd="0" presId="urn:microsoft.com/office/officeart/2018/2/layout/IconVerticalSolidList"/>
    <dgm:cxn modelId="{8EE0D4C9-9906-4606-941F-BDC56C394323}" type="presParOf" srcId="{D0E68050-614D-4F68-A5E6-57CE00AD831A}" destId="{9C9CCF4D-B238-4F3E-B0E5-232832D90AC1}" srcOrd="2" destOrd="0" presId="urn:microsoft.com/office/officeart/2018/2/layout/IconVerticalSolidList"/>
    <dgm:cxn modelId="{0209DCD0-295E-44D7-A367-F071ADA174DB}" type="presParOf" srcId="{D0E68050-614D-4F68-A5E6-57CE00AD831A}" destId="{8E203358-ED85-4790-8F84-C90060CF1FE8}" srcOrd="3" destOrd="0" presId="urn:microsoft.com/office/officeart/2018/2/layout/IconVerticalSolidList"/>
    <dgm:cxn modelId="{02756435-84A9-47B8-B2FC-21422FE1A9F0}" type="presParOf" srcId="{CA6D11CE-262A-4CA0-B31D-4903BF3D47CA}" destId="{0D041F54-777D-4B4D-A2FB-5F248FA1BE0A}" srcOrd="5" destOrd="0" presId="urn:microsoft.com/office/officeart/2018/2/layout/IconVerticalSolidList"/>
    <dgm:cxn modelId="{05E2CAFD-F3A2-4BF4-890B-974311EC1AF2}" type="presParOf" srcId="{CA6D11CE-262A-4CA0-B31D-4903BF3D47CA}" destId="{DA592BE6-17C9-4127-92ED-39A9E007FF74}" srcOrd="6" destOrd="0" presId="urn:microsoft.com/office/officeart/2018/2/layout/IconVerticalSolidList"/>
    <dgm:cxn modelId="{E9CC49EA-377E-45AD-BB15-A88DC3A94A60}" type="presParOf" srcId="{DA592BE6-17C9-4127-92ED-39A9E007FF74}" destId="{7AE5153F-4688-492D-A4F0-1380A54E165B}" srcOrd="0" destOrd="0" presId="urn:microsoft.com/office/officeart/2018/2/layout/IconVerticalSolidList"/>
    <dgm:cxn modelId="{CCB203B9-7AF9-4C03-A054-F92B0D1C6CFE}" type="presParOf" srcId="{DA592BE6-17C9-4127-92ED-39A9E007FF74}" destId="{D0FECB11-13A5-4B73-A306-8374368C94CD}" srcOrd="1" destOrd="0" presId="urn:microsoft.com/office/officeart/2018/2/layout/IconVerticalSolidList"/>
    <dgm:cxn modelId="{6F42F23C-F41A-433B-A266-DE51AC56287D}" type="presParOf" srcId="{DA592BE6-17C9-4127-92ED-39A9E007FF74}" destId="{179B92A2-2075-490E-BE62-8BFD1D242C8A}" srcOrd="2" destOrd="0" presId="urn:microsoft.com/office/officeart/2018/2/layout/IconVerticalSolidList"/>
    <dgm:cxn modelId="{A4946FBA-396E-489A-895D-D3FF9E83166A}" type="presParOf" srcId="{DA592BE6-17C9-4127-92ED-39A9E007FF74}" destId="{F0CC1FB4-DBD3-45C0-AF34-D36F06EE2B36}" srcOrd="3" destOrd="0" presId="urn:microsoft.com/office/officeart/2018/2/layout/IconVerticalSolidList"/>
    <dgm:cxn modelId="{B687F862-D407-4AAD-A73C-BCD3C78FE2E7}" type="presParOf" srcId="{CA6D11CE-262A-4CA0-B31D-4903BF3D47CA}" destId="{29FE9584-51FA-471D-9F08-BD37298879B5}" srcOrd="7" destOrd="0" presId="urn:microsoft.com/office/officeart/2018/2/layout/IconVerticalSolidList"/>
    <dgm:cxn modelId="{6C3D4A1C-F45B-49C1-B235-976DA534035D}" type="presParOf" srcId="{CA6D11CE-262A-4CA0-B31D-4903BF3D47CA}" destId="{C0B2AE57-3192-4AE9-84C0-BB98C5686E77}" srcOrd="8" destOrd="0" presId="urn:microsoft.com/office/officeart/2018/2/layout/IconVerticalSolidList"/>
    <dgm:cxn modelId="{847F7B78-60BE-4A9C-91BB-EEAD88227E76}" type="presParOf" srcId="{C0B2AE57-3192-4AE9-84C0-BB98C5686E77}" destId="{65165D17-EC87-4B16-AF9D-974A8BFD53B0}" srcOrd="0" destOrd="0" presId="urn:microsoft.com/office/officeart/2018/2/layout/IconVerticalSolidList"/>
    <dgm:cxn modelId="{FA11119F-FE3E-42EE-A0D1-6EC470456AC9}" type="presParOf" srcId="{C0B2AE57-3192-4AE9-84C0-BB98C5686E77}" destId="{46375C43-6961-478F-B697-97F459A3F53D}" srcOrd="1" destOrd="0" presId="urn:microsoft.com/office/officeart/2018/2/layout/IconVerticalSolidList"/>
    <dgm:cxn modelId="{9E2C0DD4-97A2-4B94-A99A-70E638225C1A}" type="presParOf" srcId="{C0B2AE57-3192-4AE9-84C0-BB98C5686E77}" destId="{87D42DF3-DA35-43FA-8636-3B0DA010CAA0}" srcOrd="2" destOrd="0" presId="urn:microsoft.com/office/officeart/2018/2/layout/IconVerticalSolidList"/>
    <dgm:cxn modelId="{120FB326-9EC3-410C-8CDD-9B0C0BEB9C41}" type="presParOf" srcId="{C0B2AE57-3192-4AE9-84C0-BB98C5686E77}" destId="{0C837F71-8069-4455-B56A-405E3A8E72C6}" srcOrd="3" destOrd="0" presId="urn:microsoft.com/office/officeart/2018/2/layout/IconVerticalSolidList"/>
    <dgm:cxn modelId="{9DB4E0C8-FAB0-45FA-8C05-1C55779CBF3D}" type="presParOf" srcId="{CA6D11CE-262A-4CA0-B31D-4903BF3D47CA}" destId="{EB085FC4-F99C-4DED-B100-4616F68E3C45}" srcOrd="9" destOrd="0" presId="urn:microsoft.com/office/officeart/2018/2/layout/IconVerticalSolidList"/>
    <dgm:cxn modelId="{59EFDF11-3D86-4336-9647-FEFA3DAF6B73}" type="presParOf" srcId="{CA6D11CE-262A-4CA0-B31D-4903BF3D47CA}" destId="{41C358A0-D907-4E99-8E06-DF9299297BB7}" srcOrd="10" destOrd="0" presId="urn:microsoft.com/office/officeart/2018/2/layout/IconVerticalSolidList"/>
    <dgm:cxn modelId="{6658A5A7-C0B9-4784-894E-52CA08CDE612}" type="presParOf" srcId="{41C358A0-D907-4E99-8E06-DF9299297BB7}" destId="{C4DFB708-8CAD-44E7-A667-3655011503FC}" srcOrd="0" destOrd="0" presId="urn:microsoft.com/office/officeart/2018/2/layout/IconVerticalSolidList"/>
    <dgm:cxn modelId="{097FFB19-47C1-480A-8C83-736469ACB820}" type="presParOf" srcId="{41C358A0-D907-4E99-8E06-DF9299297BB7}" destId="{AD79B6A4-C783-486A-93E9-F6ACF2E5A596}" srcOrd="1" destOrd="0" presId="urn:microsoft.com/office/officeart/2018/2/layout/IconVerticalSolidList"/>
    <dgm:cxn modelId="{9CD9C461-016B-45A6-8FA3-A257E1D08EE7}" type="presParOf" srcId="{41C358A0-D907-4E99-8E06-DF9299297BB7}" destId="{35A959B3-8BF7-4F2B-97D6-FC87266C28F5}" srcOrd="2" destOrd="0" presId="urn:microsoft.com/office/officeart/2018/2/layout/IconVerticalSolidList"/>
    <dgm:cxn modelId="{8E9F9DCE-8877-4439-AA05-411519A42DF5}" type="presParOf" srcId="{41C358A0-D907-4E99-8E06-DF9299297BB7}" destId="{8AABA5F3-F8F3-4F4D-98FE-E5C0114919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45B86-4B38-406E-892A-4D6B4731CB59}" type="doc">
      <dgm:prSet loTypeId="urn:microsoft.com/office/officeart/2016/7/layout/AccentHomeChevronProcess" loCatId="process" qsTypeId="urn:microsoft.com/office/officeart/2005/8/quickstyle/simple2" qsCatId="simple" csTypeId="urn:microsoft.com/office/officeart/2005/8/colors/accent3_2" csCatId="accent3" phldr="1"/>
      <dgm:spPr/>
      <dgm:t>
        <a:bodyPr/>
        <a:lstStyle/>
        <a:p>
          <a:endParaRPr lang="en-US"/>
        </a:p>
      </dgm:t>
    </dgm:pt>
    <dgm:pt modelId="{BEBE8AF1-8A9E-440F-BCE2-54BEB73B68AE}">
      <dgm:prSet/>
      <dgm:spPr/>
      <dgm:t>
        <a:bodyPr/>
        <a:lstStyle/>
        <a:p>
          <a:r>
            <a:rPr lang="en-US"/>
            <a:t>Early 2020</a:t>
          </a:r>
        </a:p>
      </dgm:t>
    </dgm:pt>
    <dgm:pt modelId="{01E79209-049D-4C6D-96B6-22C6B8E6D156}" type="parTrans" cxnId="{251CC079-D86A-44C4-8BB2-7A3B644C788A}">
      <dgm:prSet/>
      <dgm:spPr/>
      <dgm:t>
        <a:bodyPr/>
        <a:lstStyle/>
        <a:p>
          <a:endParaRPr lang="en-US"/>
        </a:p>
      </dgm:t>
    </dgm:pt>
    <dgm:pt modelId="{3106AF67-8F5D-4F06-A4D0-415701CA7BCD}" type="sibTrans" cxnId="{251CC079-D86A-44C4-8BB2-7A3B644C788A}">
      <dgm:prSet/>
      <dgm:spPr/>
      <dgm:t>
        <a:bodyPr/>
        <a:lstStyle/>
        <a:p>
          <a:endParaRPr lang="en-US"/>
        </a:p>
      </dgm:t>
    </dgm:pt>
    <dgm:pt modelId="{AE793122-CA1B-4CD0-B139-AD57133F0E49}">
      <dgm:prSet custT="1"/>
      <dgm:spPr/>
      <dgm:t>
        <a:bodyPr/>
        <a:lstStyle/>
        <a:p>
          <a:r>
            <a:rPr lang="en-US" sz="2800" dirty="0"/>
            <a:t>A rise in unemployment to 14.7%.</a:t>
          </a:r>
        </a:p>
      </dgm:t>
    </dgm:pt>
    <dgm:pt modelId="{31F6897B-6FC6-4172-9375-96B977E2F5FE}" type="parTrans" cxnId="{CD426218-447B-46B2-B14D-531A452DF81D}">
      <dgm:prSet/>
      <dgm:spPr/>
      <dgm:t>
        <a:bodyPr/>
        <a:lstStyle/>
        <a:p>
          <a:endParaRPr lang="en-US"/>
        </a:p>
      </dgm:t>
    </dgm:pt>
    <dgm:pt modelId="{C2134486-DC30-4E92-B348-1222B91C20B9}" type="sibTrans" cxnId="{CD426218-447B-46B2-B14D-531A452DF81D}">
      <dgm:prSet/>
      <dgm:spPr/>
      <dgm:t>
        <a:bodyPr/>
        <a:lstStyle/>
        <a:p>
          <a:endParaRPr lang="en-US"/>
        </a:p>
      </dgm:t>
    </dgm:pt>
    <dgm:pt modelId="{74CB388C-950B-4507-992E-D7B47969713B}">
      <dgm:prSet/>
      <dgm:spPr/>
      <dgm:t>
        <a:bodyPr/>
        <a:lstStyle/>
        <a:p>
          <a:r>
            <a:rPr lang="en-US"/>
            <a:t>Apr. 2021</a:t>
          </a:r>
        </a:p>
      </dgm:t>
    </dgm:pt>
    <dgm:pt modelId="{9AB5D16D-2F2B-4A06-86B2-D0368FCB22F9}" type="parTrans" cxnId="{45F44DA8-3B39-42E8-9F3F-99051E192475}">
      <dgm:prSet/>
      <dgm:spPr/>
      <dgm:t>
        <a:bodyPr/>
        <a:lstStyle/>
        <a:p>
          <a:endParaRPr lang="en-US"/>
        </a:p>
      </dgm:t>
    </dgm:pt>
    <dgm:pt modelId="{EDAB74DE-1F91-4EF5-8672-2FB22206E597}" type="sibTrans" cxnId="{45F44DA8-3B39-42E8-9F3F-99051E192475}">
      <dgm:prSet/>
      <dgm:spPr/>
      <dgm:t>
        <a:bodyPr/>
        <a:lstStyle/>
        <a:p>
          <a:endParaRPr lang="en-US"/>
        </a:p>
      </dgm:t>
    </dgm:pt>
    <dgm:pt modelId="{6F3C9FE3-57D8-4642-A7DB-E8889F1E7C0F}">
      <dgm:prSet custT="1"/>
      <dgm:spPr/>
      <dgm:t>
        <a:bodyPr/>
        <a:lstStyle/>
        <a:p>
          <a:r>
            <a:rPr lang="en-US" sz="2800" dirty="0"/>
            <a:t>The Great Resignation.</a:t>
          </a:r>
        </a:p>
      </dgm:t>
    </dgm:pt>
    <dgm:pt modelId="{9513570F-A818-4B7A-B31E-B5D076A03782}" type="parTrans" cxnId="{D65EDF3D-7931-4751-9A7C-15AB93CA27C3}">
      <dgm:prSet/>
      <dgm:spPr/>
      <dgm:t>
        <a:bodyPr/>
        <a:lstStyle/>
        <a:p>
          <a:endParaRPr lang="en-US"/>
        </a:p>
      </dgm:t>
    </dgm:pt>
    <dgm:pt modelId="{DA09FC0C-14F7-4F76-9A63-776DACCAE0A0}" type="sibTrans" cxnId="{D65EDF3D-7931-4751-9A7C-15AB93CA27C3}">
      <dgm:prSet/>
      <dgm:spPr/>
      <dgm:t>
        <a:bodyPr/>
        <a:lstStyle/>
        <a:p>
          <a:endParaRPr lang="en-US"/>
        </a:p>
      </dgm:t>
    </dgm:pt>
    <dgm:pt modelId="{FD579874-1FBD-4BE1-9DFA-A43CB5BDEB29}">
      <dgm:prSet/>
      <dgm:spPr/>
      <dgm:t>
        <a:bodyPr/>
        <a:lstStyle/>
        <a:p>
          <a:r>
            <a:rPr lang="en-US"/>
            <a:t>2022</a:t>
          </a:r>
        </a:p>
      </dgm:t>
    </dgm:pt>
    <dgm:pt modelId="{12C15921-0771-4EB6-9C25-EF47C4725DCB}" type="parTrans" cxnId="{D37DC71A-16C6-439A-B1A9-2BB2175E66F8}">
      <dgm:prSet/>
      <dgm:spPr/>
      <dgm:t>
        <a:bodyPr/>
        <a:lstStyle/>
        <a:p>
          <a:endParaRPr lang="en-US"/>
        </a:p>
      </dgm:t>
    </dgm:pt>
    <dgm:pt modelId="{B760F1FF-4D5D-4134-9F6F-6047D725CBCE}" type="sibTrans" cxnId="{D37DC71A-16C6-439A-B1A9-2BB2175E66F8}">
      <dgm:prSet/>
      <dgm:spPr/>
      <dgm:t>
        <a:bodyPr/>
        <a:lstStyle/>
        <a:p>
          <a:endParaRPr lang="en-US"/>
        </a:p>
      </dgm:t>
    </dgm:pt>
    <dgm:pt modelId="{C6EA7399-4DED-4A0C-A258-EE7F65B4FFB8}">
      <dgm:prSet custT="1"/>
      <dgm:spPr/>
      <dgm:t>
        <a:bodyPr/>
        <a:lstStyle/>
        <a:p>
          <a:r>
            <a:rPr lang="en-US" sz="2800" dirty="0"/>
            <a:t>4.5 million jobs added.</a:t>
          </a:r>
        </a:p>
      </dgm:t>
    </dgm:pt>
    <dgm:pt modelId="{A00E13C4-5297-4020-9F88-3827389AE5E7}" type="parTrans" cxnId="{B9FA3FFD-689E-4F23-9AF9-57CDDAD5F38F}">
      <dgm:prSet/>
      <dgm:spPr/>
      <dgm:t>
        <a:bodyPr/>
        <a:lstStyle/>
        <a:p>
          <a:endParaRPr lang="en-US"/>
        </a:p>
      </dgm:t>
    </dgm:pt>
    <dgm:pt modelId="{B3C8B060-9CF5-4048-B547-2817C9C66DBF}" type="sibTrans" cxnId="{B9FA3FFD-689E-4F23-9AF9-57CDDAD5F38F}">
      <dgm:prSet/>
      <dgm:spPr/>
      <dgm:t>
        <a:bodyPr/>
        <a:lstStyle/>
        <a:p>
          <a:endParaRPr lang="en-US"/>
        </a:p>
      </dgm:t>
    </dgm:pt>
    <dgm:pt modelId="{C77762E9-E8CD-AD42-9407-4E8F979D11E4}" type="pres">
      <dgm:prSet presAssocID="{5DE45B86-4B38-406E-892A-4D6B4731CB59}" presName="Name0" presStyleCnt="0">
        <dgm:presLayoutVars>
          <dgm:animLvl val="lvl"/>
          <dgm:resizeHandles val="exact"/>
        </dgm:presLayoutVars>
      </dgm:prSet>
      <dgm:spPr/>
    </dgm:pt>
    <dgm:pt modelId="{E88CCA62-50B8-194E-B8CC-02D59C946B69}" type="pres">
      <dgm:prSet presAssocID="{BEBE8AF1-8A9E-440F-BCE2-54BEB73B68AE}" presName="composite" presStyleCnt="0"/>
      <dgm:spPr/>
    </dgm:pt>
    <dgm:pt modelId="{C6F37F1E-8D98-7F46-BF08-B1C1937FD2D1}" type="pres">
      <dgm:prSet presAssocID="{BEBE8AF1-8A9E-440F-BCE2-54BEB73B68AE}" presName="L" presStyleLbl="solidFgAcc1" presStyleIdx="0" presStyleCnt="3">
        <dgm:presLayoutVars>
          <dgm:chMax val="0"/>
          <dgm:chPref val="0"/>
        </dgm:presLayoutVars>
      </dgm:prSet>
      <dgm:spPr/>
    </dgm:pt>
    <dgm:pt modelId="{7E063AEC-745A-BD49-B391-152CE16A74E3}" type="pres">
      <dgm:prSet presAssocID="{BEBE8AF1-8A9E-440F-BCE2-54BEB73B68AE}" presName="parTx" presStyleLbl="alignNode1" presStyleIdx="0" presStyleCnt="3">
        <dgm:presLayoutVars>
          <dgm:chMax val="0"/>
          <dgm:chPref val="0"/>
          <dgm:bulletEnabled val="1"/>
        </dgm:presLayoutVars>
      </dgm:prSet>
      <dgm:spPr/>
    </dgm:pt>
    <dgm:pt modelId="{1E12E83C-B6DC-C442-A3CE-BF2595AE8F24}" type="pres">
      <dgm:prSet presAssocID="{BEBE8AF1-8A9E-440F-BCE2-54BEB73B68AE}" presName="desTx" presStyleLbl="revTx" presStyleIdx="0" presStyleCnt="3">
        <dgm:presLayoutVars>
          <dgm:chMax val="0"/>
          <dgm:chPref val="0"/>
          <dgm:bulletEnabled val="1"/>
        </dgm:presLayoutVars>
      </dgm:prSet>
      <dgm:spPr/>
    </dgm:pt>
    <dgm:pt modelId="{2FF96202-6E12-EB40-9107-83B0098F8E27}" type="pres">
      <dgm:prSet presAssocID="{BEBE8AF1-8A9E-440F-BCE2-54BEB73B68AE}" presName="EmptyPlaceHolder" presStyleCnt="0"/>
      <dgm:spPr/>
    </dgm:pt>
    <dgm:pt modelId="{0CB1E13A-2A7A-BC46-AE76-9C02F8B00261}" type="pres">
      <dgm:prSet presAssocID="{3106AF67-8F5D-4F06-A4D0-415701CA7BCD}" presName="space" presStyleCnt="0"/>
      <dgm:spPr/>
    </dgm:pt>
    <dgm:pt modelId="{D40E77B8-D98C-8D45-AA86-F4B5A900CE19}" type="pres">
      <dgm:prSet presAssocID="{74CB388C-950B-4507-992E-D7B47969713B}" presName="composite" presStyleCnt="0"/>
      <dgm:spPr/>
    </dgm:pt>
    <dgm:pt modelId="{A3AE76E2-C83D-024D-89E1-4A85030853A5}" type="pres">
      <dgm:prSet presAssocID="{74CB388C-950B-4507-992E-D7B47969713B}" presName="L" presStyleLbl="solidFgAcc1" presStyleIdx="1" presStyleCnt="3">
        <dgm:presLayoutVars>
          <dgm:chMax val="0"/>
          <dgm:chPref val="0"/>
        </dgm:presLayoutVars>
      </dgm:prSet>
      <dgm:spPr/>
    </dgm:pt>
    <dgm:pt modelId="{D4A68B7D-50A8-5B4C-B1D2-D8EBEF6C89CD}" type="pres">
      <dgm:prSet presAssocID="{74CB388C-950B-4507-992E-D7B47969713B}" presName="parTx" presStyleLbl="alignNode1" presStyleIdx="1" presStyleCnt="3">
        <dgm:presLayoutVars>
          <dgm:chMax val="0"/>
          <dgm:chPref val="0"/>
          <dgm:bulletEnabled val="1"/>
        </dgm:presLayoutVars>
      </dgm:prSet>
      <dgm:spPr/>
    </dgm:pt>
    <dgm:pt modelId="{0AA3B5AA-9619-CD4F-B30C-0557B04050D6}" type="pres">
      <dgm:prSet presAssocID="{74CB388C-950B-4507-992E-D7B47969713B}" presName="desTx" presStyleLbl="revTx" presStyleIdx="1" presStyleCnt="3">
        <dgm:presLayoutVars>
          <dgm:chMax val="0"/>
          <dgm:chPref val="0"/>
          <dgm:bulletEnabled val="1"/>
        </dgm:presLayoutVars>
      </dgm:prSet>
      <dgm:spPr/>
    </dgm:pt>
    <dgm:pt modelId="{73AB7D59-1D3C-8241-AE27-1EF81F72408C}" type="pres">
      <dgm:prSet presAssocID="{74CB388C-950B-4507-992E-D7B47969713B}" presName="EmptyPlaceHolder" presStyleCnt="0"/>
      <dgm:spPr/>
    </dgm:pt>
    <dgm:pt modelId="{19851F69-3912-AF4E-867E-9A2DCD08FA72}" type="pres">
      <dgm:prSet presAssocID="{EDAB74DE-1F91-4EF5-8672-2FB22206E597}" presName="space" presStyleCnt="0"/>
      <dgm:spPr/>
    </dgm:pt>
    <dgm:pt modelId="{843CCDB6-B412-1442-8F53-D88C182F3C72}" type="pres">
      <dgm:prSet presAssocID="{FD579874-1FBD-4BE1-9DFA-A43CB5BDEB29}" presName="composite" presStyleCnt="0"/>
      <dgm:spPr/>
    </dgm:pt>
    <dgm:pt modelId="{6537FB5D-0A7E-7C43-B342-A3AA43FDE569}" type="pres">
      <dgm:prSet presAssocID="{FD579874-1FBD-4BE1-9DFA-A43CB5BDEB29}" presName="L" presStyleLbl="solidFgAcc1" presStyleIdx="2" presStyleCnt="3">
        <dgm:presLayoutVars>
          <dgm:chMax val="0"/>
          <dgm:chPref val="0"/>
        </dgm:presLayoutVars>
      </dgm:prSet>
      <dgm:spPr/>
    </dgm:pt>
    <dgm:pt modelId="{1C2F0E46-4EA6-4941-84BD-9A8EF413F9B6}" type="pres">
      <dgm:prSet presAssocID="{FD579874-1FBD-4BE1-9DFA-A43CB5BDEB29}" presName="parTx" presStyleLbl="alignNode1" presStyleIdx="2" presStyleCnt="3">
        <dgm:presLayoutVars>
          <dgm:chMax val="0"/>
          <dgm:chPref val="0"/>
          <dgm:bulletEnabled val="1"/>
        </dgm:presLayoutVars>
      </dgm:prSet>
      <dgm:spPr/>
    </dgm:pt>
    <dgm:pt modelId="{9DD66A5F-7810-F34D-A418-C9877BFBA790}" type="pres">
      <dgm:prSet presAssocID="{FD579874-1FBD-4BE1-9DFA-A43CB5BDEB29}" presName="desTx" presStyleLbl="revTx" presStyleIdx="2" presStyleCnt="3">
        <dgm:presLayoutVars>
          <dgm:chMax val="0"/>
          <dgm:chPref val="0"/>
          <dgm:bulletEnabled val="1"/>
        </dgm:presLayoutVars>
      </dgm:prSet>
      <dgm:spPr/>
    </dgm:pt>
    <dgm:pt modelId="{C4350951-B981-DA44-A1D7-3F4DDB0EED2A}" type="pres">
      <dgm:prSet presAssocID="{FD579874-1FBD-4BE1-9DFA-A43CB5BDEB29}" presName="EmptyPlaceHolder" presStyleCnt="0"/>
      <dgm:spPr/>
    </dgm:pt>
  </dgm:ptLst>
  <dgm:cxnLst>
    <dgm:cxn modelId="{8AE64F09-6FCA-5A43-ADA7-420AA45B49B5}" type="presOf" srcId="{AE793122-CA1B-4CD0-B139-AD57133F0E49}" destId="{1E12E83C-B6DC-C442-A3CE-BF2595AE8F24}" srcOrd="0" destOrd="0" presId="urn:microsoft.com/office/officeart/2016/7/layout/AccentHomeChevronProcess"/>
    <dgm:cxn modelId="{CD426218-447B-46B2-B14D-531A452DF81D}" srcId="{BEBE8AF1-8A9E-440F-BCE2-54BEB73B68AE}" destId="{AE793122-CA1B-4CD0-B139-AD57133F0E49}" srcOrd="0" destOrd="0" parTransId="{31F6897B-6FC6-4172-9375-96B977E2F5FE}" sibTransId="{C2134486-DC30-4E92-B348-1222B91C20B9}"/>
    <dgm:cxn modelId="{D37DC71A-16C6-439A-B1A9-2BB2175E66F8}" srcId="{5DE45B86-4B38-406E-892A-4D6B4731CB59}" destId="{FD579874-1FBD-4BE1-9DFA-A43CB5BDEB29}" srcOrd="2" destOrd="0" parTransId="{12C15921-0771-4EB6-9C25-EF47C4725DCB}" sibTransId="{B760F1FF-4D5D-4134-9F6F-6047D725CBCE}"/>
    <dgm:cxn modelId="{D65EDF3D-7931-4751-9A7C-15AB93CA27C3}" srcId="{74CB388C-950B-4507-992E-D7B47969713B}" destId="{6F3C9FE3-57D8-4642-A7DB-E8889F1E7C0F}" srcOrd="0" destOrd="0" parTransId="{9513570F-A818-4B7A-B31E-B5D076A03782}" sibTransId="{DA09FC0C-14F7-4F76-9A63-776DACCAE0A0}"/>
    <dgm:cxn modelId="{68968479-FBBF-D94E-9438-3C4D92DBBB9C}" type="presOf" srcId="{BEBE8AF1-8A9E-440F-BCE2-54BEB73B68AE}" destId="{7E063AEC-745A-BD49-B391-152CE16A74E3}" srcOrd="0" destOrd="0" presId="urn:microsoft.com/office/officeart/2016/7/layout/AccentHomeChevronProcess"/>
    <dgm:cxn modelId="{251CC079-D86A-44C4-8BB2-7A3B644C788A}" srcId="{5DE45B86-4B38-406E-892A-4D6B4731CB59}" destId="{BEBE8AF1-8A9E-440F-BCE2-54BEB73B68AE}" srcOrd="0" destOrd="0" parTransId="{01E79209-049D-4C6D-96B6-22C6B8E6D156}" sibTransId="{3106AF67-8F5D-4F06-A4D0-415701CA7BCD}"/>
    <dgm:cxn modelId="{45F44DA8-3B39-42E8-9F3F-99051E192475}" srcId="{5DE45B86-4B38-406E-892A-4D6B4731CB59}" destId="{74CB388C-950B-4507-992E-D7B47969713B}" srcOrd="1" destOrd="0" parTransId="{9AB5D16D-2F2B-4A06-86B2-D0368FCB22F9}" sibTransId="{EDAB74DE-1F91-4EF5-8672-2FB22206E597}"/>
    <dgm:cxn modelId="{163B99AB-62AE-FF40-A1D9-D12634711E96}" type="presOf" srcId="{5DE45B86-4B38-406E-892A-4D6B4731CB59}" destId="{C77762E9-E8CD-AD42-9407-4E8F979D11E4}" srcOrd="0" destOrd="0" presId="urn:microsoft.com/office/officeart/2016/7/layout/AccentHomeChevronProcess"/>
    <dgm:cxn modelId="{78BDF5C4-178A-D549-8641-4F90F3AA2AFB}" type="presOf" srcId="{74CB388C-950B-4507-992E-D7B47969713B}" destId="{D4A68B7D-50A8-5B4C-B1D2-D8EBEF6C89CD}" srcOrd="0" destOrd="0" presId="urn:microsoft.com/office/officeart/2016/7/layout/AccentHomeChevronProcess"/>
    <dgm:cxn modelId="{BBDD0ED4-37E2-E642-9662-6A5A9CAAF8B1}" type="presOf" srcId="{FD579874-1FBD-4BE1-9DFA-A43CB5BDEB29}" destId="{1C2F0E46-4EA6-4941-84BD-9A8EF413F9B6}" srcOrd="0" destOrd="0" presId="urn:microsoft.com/office/officeart/2016/7/layout/AccentHomeChevronProcess"/>
    <dgm:cxn modelId="{051C6DF1-B3A6-6E45-AE5B-0202EBA2D49B}" type="presOf" srcId="{6F3C9FE3-57D8-4642-A7DB-E8889F1E7C0F}" destId="{0AA3B5AA-9619-CD4F-B30C-0557B04050D6}" srcOrd="0" destOrd="0" presId="urn:microsoft.com/office/officeart/2016/7/layout/AccentHomeChevronProcess"/>
    <dgm:cxn modelId="{C7A42EF5-FD59-3A4C-9319-7C27510862C0}" type="presOf" srcId="{C6EA7399-4DED-4A0C-A258-EE7F65B4FFB8}" destId="{9DD66A5F-7810-F34D-A418-C9877BFBA790}" srcOrd="0" destOrd="0" presId="urn:microsoft.com/office/officeart/2016/7/layout/AccentHomeChevronProcess"/>
    <dgm:cxn modelId="{B9FA3FFD-689E-4F23-9AF9-57CDDAD5F38F}" srcId="{FD579874-1FBD-4BE1-9DFA-A43CB5BDEB29}" destId="{C6EA7399-4DED-4A0C-A258-EE7F65B4FFB8}" srcOrd="0" destOrd="0" parTransId="{A00E13C4-5297-4020-9F88-3827389AE5E7}" sibTransId="{B3C8B060-9CF5-4048-B547-2817C9C66DBF}"/>
    <dgm:cxn modelId="{5AFA1DD9-DC2B-7F44-9882-F5CE9ED15033}" type="presParOf" srcId="{C77762E9-E8CD-AD42-9407-4E8F979D11E4}" destId="{E88CCA62-50B8-194E-B8CC-02D59C946B69}" srcOrd="0" destOrd="0" presId="urn:microsoft.com/office/officeart/2016/7/layout/AccentHomeChevronProcess"/>
    <dgm:cxn modelId="{ED092714-FDDF-FE43-9694-3CBF5417ADF2}" type="presParOf" srcId="{E88CCA62-50B8-194E-B8CC-02D59C946B69}" destId="{C6F37F1E-8D98-7F46-BF08-B1C1937FD2D1}" srcOrd="0" destOrd="0" presId="urn:microsoft.com/office/officeart/2016/7/layout/AccentHomeChevronProcess"/>
    <dgm:cxn modelId="{C6446429-384E-DF45-9A87-F26E7A5E89A2}" type="presParOf" srcId="{E88CCA62-50B8-194E-B8CC-02D59C946B69}" destId="{7E063AEC-745A-BD49-B391-152CE16A74E3}" srcOrd="1" destOrd="0" presId="urn:microsoft.com/office/officeart/2016/7/layout/AccentHomeChevronProcess"/>
    <dgm:cxn modelId="{71CC7139-B6E3-BB46-920D-6B7ABAE844FD}" type="presParOf" srcId="{E88CCA62-50B8-194E-B8CC-02D59C946B69}" destId="{1E12E83C-B6DC-C442-A3CE-BF2595AE8F24}" srcOrd="2" destOrd="0" presId="urn:microsoft.com/office/officeart/2016/7/layout/AccentHomeChevronProcess"/>
    <dgm:cxn modelId="{75A6D640-976F-D546-9C2C-49DEF146CC28}" type="presParOf" srcId="{E88CCA62-50B8-194E-B8CC-02D59C946B69}" destId="{2FF96202-6E12-EB40-9107-83B0098F8E27}" srcOrd="3" destOrd="0" presId="urn:microsoft.com/office/officeart/2016/7/layout/AccentHomeChevronProcess"/>
    <dgm:cxn modelId="{8A8DC6B6-39F7-CD46-8FE0-3B51CB175144}" type="presParOf" srcId="{C77762E9-E8CD-AD42-9407-4E8F979D11E4}" destId="{0CB1E13A-2A7A-BC46-AE76-9C02F8B00261}" srcOrd="1" destOrd="0" presId="urn:microsoft.com/office/officeart/2016/7/layout/AccentHomeChevronProcess"/>
    <dgm:cxn modelId="{7709F9E2-5F24-2F43-87B0-99958F15A436}" type="presParOf" srcId="{C77762E9-E8CD-AD42-9407-4E8F979D11E4}" destId="{D40E77B8-D98C-8D45-AA86-F4B5A900CE19}" srcOrd="2" destOrd="0" presId="urn:microsoft.com/office/officeart/2016/7/layout/AccentHomeChevronProcess"/>
    <dgm:cxn modelId="{15D653C8-D782-1D49-AE10-AC384564BC4F}" type="presParOf" srcId="{D40E77B8-D98C-8D45-AA86-F4B5A900CE19}" destId="{A3AE76E2-C83D-024D-89E1-4A85030853A5}" srcOrd="0" destOrd="0" presId="urn:microsoft.com/office/officeart/2016/7/layout/AccentHomeChevronProcess"/>
    <dgm:cxn modelId="{E9F68FB9-5D6C-FD4A-8A9E-EBD4BCA62BB7}" type="presParOf" srcId="{D40E77B8-D98C-8D45-AA86-F4B5A900CE19}" destId="{D4A68B7D-50A8-5B4C-B1D2-D8EBEF6C89CD}" srcOrd="1" destOrd="0" presId="urn:microsoft.com/office/officeart/2016/7/layout/AccentHomeChevronProcess"/>
    <dgm:cxn modelId="{7C6C0415-B722-BF49-BBC6-34953A501F0A}" type="presParOf" srcId="{D40E77B8-D98C-8D45-AA86-F4B5A900CE19}" destId="{0AA3B5AA-9619-CD4F-B30C-0557B04050D6}" srcOrd="2" destOrd="0" presId="urn:microsoft.com/office/officeart/2016/7/layout/AccentHomeChevronProcess"/>
    <dgm:cxn modelId="{A82D80E9-B0D5-DC45-96BB-04A311AEA195}" type="presParOf" srcId="{D40E77B8-D98C-8D45-AA86-F4B5A900CE19}" destId="{73AB7D59-1D3C-8241-AE27-1EF81F72408C}" srcOrd="3" destOrd="0" presId="urn:microsoft.com/office/officeart/2016/7/layout/AccentHomeChevronProcess"/>
    <dgm:cxn modelId="{42A68196-A3A5-C540-A4EE-73C9C511D9F9}" type="presParOf" srcId="{C77762E9-E8CD-AD42-9407-4E8F979D11E4}" destId="{19851F69-3912-AF4E-867E-9A2DCD08FA72}" srcOrd="3" destOrd="0" presId="urn:microsoft.com/office/officeart/2016/7/layout/AccentHomeChevronProcess"/>
    <dgm:cxn modelId="{522B0F01-B2B0-B047-AEE6-47A78C27EE95}" type="presParOf" srcId="{C77762E9-E8CD-AD42-9407-4E8F979D11E4}" destId="{843CCDB6-B412-1442-8F53-D88C182F3C72}" srcOrd="4" destOrd="0" presId="urn:microsoft.com/office/officeart/2016/7/layout/AccentHomeChevronProcess"/>
    <dgm:cxn modelId="{18415D99-2D2D-1044-8AC1-7B7517232C2B}" type="presParOf" srcId="{843CCDB6-B412-1442-8F53-D88C182F3C72}" destId="{6537FB5D-0A7E-7C43-B342-A3AA43FDE569}" srcOrd="0" destOrd="0" presId="urn:microsoft.com/office/officeart/2016/7/layout/AccentHomeChevronProcess"/>
    <dgm:cxn modelId="{052C0A11-15BB-3F46-BFA7-48EF831DCCBF}" type="presParOf" srcId="{843CCDB6-B412-1442-8F53-D88C182F3C72}" destId="{1C2F0E46-4EA6-4941-84BD-9A8EF413F9B6}" srcOrd="1" destOrd="0" presId="urn:microsoft.com/office/officeart/2016/7/layout/AccentHomeChevronProcess"/>
    <dgm:cxn modelId="{535231FA-0A21-3A4D-83B6-9FA550CF69B3}" type="presParOf" srcId="{843CCDB6-B412-1442-8F53-D88C182F3C72}" destId="{9DD66A5F-7810-F34D-A418-C9877BFBA790}" srcOrd="2" destOrd="0" presId="urn:microsoft.com/office/officeart/2016/7/layout/AccentHomeChevronProcess"/>
    <dgm:cxn modelId="{FE27315A-0E8B-EC43-AD10-62926E04A834}" type="presParOf" srcId="{843CCDB6-B412-1442-8F53-D88C182F3C72}" destId="{C4350951-B981-DA44-A1D7-3F4DDB0EED2A}"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DC578-5E77-487D-AA3F-B85A8442633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A7AEF87E-832D-4123-9846-E40EB0397EB7}">
      <dgm:prSet custT="1"/>
      <dgm:spPr>
        <a:ln>
          <a:noFill/>
        </a:ln>
        <a:effectLst/>
      </dgm:spPr>
      <dgm:t>
        <a:bodyPr/>
        <a:lstStyle/>
        <a:p>
          <a:r>
            <a:rPr lang="en-US" sz="2700" b="0" dirty="0"/>
            <a:t>Talent is in short supply.</a:t>
          </a:r>
        </a:p>
      </dgm:t>
    </dgm:pt>
    <dgm:pt modelId="{5C3AB8E0-369A-416B-8A91-C88C5BEB1B7F}" type="parTrans" cxnId="{53D67C1B-BF4B-46FF-A9C4-B52D443C0BD5}">
      <dgm:prSet/>
      <dgm:spPr/>
      <dgm:t>
        <a:bodyPr/>
        <a:lstStyle/>
        <a:p>
          <a:endParaRPr lang="en-US" sz="2700"/>
        </a:p>
      </dgm:t>
    </dgm:pt>
    <dgm:pt modelId="{560A7E27-4D3C-44A4-B36B-409F6162A3B3}" type="sibTrans" cxnId="{53D67C1B-BF4B-46FF-A9C4-B52D443C0BD5}">
      <dgm:prSet/>
      <dgm:spPr/>
      <dgm:t>
        <a:bodyPr/>
        <a:lstStyle/>
        <a:p>
          <a:endParaRPr lang="en-US" sz="2700"/>
        </a:p>
      </dgm:t>
    </dgm:pt>
    <dgm:pt modelId="{042B78AD-6B95-47AA-9329-B8F64802B4D9}">
      <dgm:prSet custT="1"/>
      <dgm:spPr/>
      <dgm:t>
        <a:bodyPr/>
        <a:lstStyle/>
        <a:p>
          <a:r>
            <a:rPr lang="en-US" sz="2700" b="0" dirty="0"/>
            <a:t>Limited flexibility.</a:t>
          </a:r>
        </a:p>
      </dgm:t>
    </dgm:pt>
    <dgm:pt modelId="{5A932DC3-96F5-440D-8EB8-C3AE5A421EB7}" type="parTrans" cxnId="{412B1037-4CA5-4230-A637-86A4ED915D80}">
      <dgm:prSet/>
      <dgm:spPr/>
      <dgm:t>
        <a:bodyPr/>
        <a:lstStyle/>
        <a:p>
          <a:endParaRPr lang="en-US" sz="2700"/>
        </a:p>
      </dgm:t>
    </dgm:pt>
    <dgm:pt modelId="{F6BE62C4-5143-4B6D-A0FB-5B6C8CA47C02}" type="sibTrans" cxnId="{412B1037-4CA5-4230-A637-86A4ED915D80}">
      <dgm:prSet/>
      <dgm:spPr/>
      <dgm:t>
        <a:bodyPr/>
        <a:lstStyle/>
        <a:p>
          <a:endParaRPr lang="en-US" sz="2700"/>
        </a:p>
      </dgm:t>
    </dgm:pt>
    <dgm:pt modelId="{BD64016D-C8FB-418F-B5EF-CE01C7B0DF64}">
      <dgm:prSet custT="1"/>
      <dgm:spPr/>
      <dgm:t>
        <a:bodyPr/>
        <a:lstStyle/>
        <a:p>
          <a:r>
            <a:rPr lang="en-US" sz="2700" b="0" dirty="0"/>
            <a:t>Career advancement.</a:t>
          </a:r>
        </a:p>
      </dgm:t>
    </dgm:pt>
    <dgm:pt modelId="{3D0882B1-DC5F-4347-94E6-4C66B14180FA}" type="parTrans" cxnId="{C4D1B144-1A09-43B6-9E1F-295EECC70D6C}">
      <dgm:prSet/>
      <dgm:spPr/>
      <dgm:t>
        <a:bodyPr/>
        <a:lstStyle/>
        <a:p>
          <a:endParaRPr lang="en-US" sz="2700"/>
        </a:p>
      </dgm:t>
    </dgm:pt>
    <dgm:pt modelId="{8C8F77FE-DBD5-4F47-B02A-7CE958711BFE}" type="sibTrans" cxnId="{C4D1B144-1A09-43B6-9E1F-295EECC70D6C}">
      <dgm:prSet/>
      <dgm:spPr/>
      <dgm:t>
        <a:bodyPr/>
        <a:lstStyle/>
        <a:p>
          <a:endParaRPr lang="en-US" sz="2700"/>
        </a:p>
      </dgm:t>
    </dgm:pt>
    <dgm:pt modelId="{59BC2045-2629-4055-8EE0-11A0BBE43451}">
      <dgm:prSet custT="1"/>
      <dgm:spPr/>
      <dgm:t>
        <a:bodyPr/>
        <a:lstStyle/>
        <a:p>
          <a:r>
            <a:rPr lang="en-US" sz="2700" b="0" dirty="0"/>
            <a:t>Less curb appeal.</a:t>
          </a:r>
        </a:p>
      </dgm:t>
    </dgm:pt>
    <dgm:pt modelId="{35DA6618-CB8A-4D26-B1BB-435BA56E0C8C}" type="parTrans" cxnId="{9CD02D7F-CB2F-4F6F-9F07-0554CECDAABC}">
      <dgm:prSet/>
      <dgm:spPr/>
      <dgm:t>
        <a:bodyPr/>
        <a:lstStyle/>
        <a:p>
          <a:endParaRPr lang="en-US" sz="2700"/>
        </a:p>
      </dgm:t>
    </dgm:pt>
    <dgm:pt modelId="{1DCDD622-0C83-4071-A020-160719CBCA25}" type="sibTrans" cxnId="{9CD02D7F-CB2F-4F6F-9F07-0554CECDAABC}">
      <dgm:prSet/>
      <dgm:spPr/>
      <dgm:t>
        <a:bodyPr/>
        <a:lstStyle/>
        <a:p>
          <a:endParaRPr lang="en-US" sz="2700"/>
        </a:p>
      </dgm:t>
    </dgm:pt>
    <dgm:pt modelId="{F0B01E62-BC84-174E-8794-3CBDE2D50E42}" type="pres">
      <dgm:prSet presAssocID="{32CDC578-5E77-487D-AA3F-B85A8442633F}" presName="linear" presStyleCnt="0">
        <dgm:presLayoutVars>
          <dgm:animLvl val="lvl"/>
          <dgm:resizeHandles val="exact"/>
        </dgm:presLayoutVars>
      </dgm:prSet>
      <dgm:spPr/>
    </dgm:pt>
    <dgm:pt modelId="{9F1E27DD-83A2-7B47-A9C5-3186E55845F1}" type="pres">
      <dgm:prSet presAssocID="{A7AEF87E-832D-4123-9846-E40EB0397EB7}" presName="parentText" presStyleLbl="node1" presStyleIdx="0" presStyleCnt="4">
        <dgm:presLayoutVars>
          <dgm:chMax val="0"/>
          <dgm:bulletEnabled val="1"/>
        </dgm:presLayoutVars>
      </dgm:prSet>
      <dgm:spPr/>
    </dgm:pt>
    <dgm:pt modelId="{B3D9578A-D202-0940-88B3-E1A344236705}" type="pres">
      <dgm:prSet presAssocID="{560A7E27-4D3C-44A4-B36B-409F6162A3B3}" presName="spacer" presStyleCnt="0"/>
      <dgm:spPr/>
    </dgm:pt>
    <dgm:pt modelId="{7C1F49E5-2256-184A-8B5D-1182FC89B930}" type="pres">
      <dgm:prSet presAssocID="{042B78AD-6B95-47AA-9329-B8F64802B4D9}" presName="parentText" presStyleLbl="node1" presStyleIdx="1" presStyleCnt="4">
        <dgm:presLayoutVars>
          <dgm:chMax val="0"/>
          <dgm:bulletEnabled val="1"/>
        </dgm:presLayoutVars>
      </dgm:prSet>
      <dgm:spPr/>
    </dgm:pt>
    <dgm:pt modelId="{86C0503D-F032-AC4A-B62B-C80FEE6B9FDD}" type="pres">
      <dgm:prSet presAssocID="{F6BE62C4-5143-4B6D-A0FB-5B6C8CA47C02}" presName="spacer" presStyleCnt="0"/>
      <dgm:spPr/>
    </dgm:pt>
    <dgm:pt modelId="{ABED63C9-615E-2846-8EF7-6305F9E63CA2}" type="pres">
      <dgm:prSet presAssocID="{BD64016D-C8FB-418F-B5EF-CE01C7B0DF64}" presName="parentText" presStyleLbl="node1" presStyleIdx="2" presStyleCnt="4">
        <dgm:presLayoutVars>
          <dgm:chMax val="0"/>
          <dgm:bulletEnabled val="1"/>
        </dgm:presLayoutVars>
      </dgm:prSet>
      <dgm:spPr/>
    </dgm:pt>
    <dgm:pt modelId="{7D3DA57A-AC0B-994E-9465-B4ED2F4B8369}" type="pres">
      <dgm:prSet presAssocID="{8C8F77FE-DBD5-4F47-B02A-7CE958711BFE}" presName="spacer" presStyleCnt="0"/>
      <dgm:spPr/>
    </dgm:pt>
    <dgm:pt modelId="{0D040475-9816-AF4A-AAA8-81EEB9354CB0}" type="pres">
      <dgm:prSet presAssocID="{59BC2045-2629-4055-8EE0-11A0BBE43451}" presName="parentText" presStyleLbl="node1" presStyleIdx="3" presStyleCnt="4">
        <dgm:presLayoutVars>
          <dgm:chMax val="0"/>
          <dgm:bulletEnabled val="1"/>
        </dgm:presLayoutVars>
      </dgm:prSet>
      <dgm:spPr/>
    </dgm:pt>
  </dgm:ptLst>
  <dgm:cxnLst>
    <dgm:cxn modelId="{53D67C1B-BF4B-46FF-A9C4-B52D443C0BD5}" srcId="{32CDC578-5E77-487D-AA3F-B85A8442633F}" destId="{A7AEF87E-832D-4123-9846-E40EB0397EB7}" srcOrd="0" destOrd="0" parTransId="{5C3AB8E0-369A-416B-8A91-C88C5BEB1B7F}" sibTransId="{560A7E27-4D3C-44A4-B36B-409F6162A3B3}"/>
    <dgm:cxn modelId="{D34EDE2F-AFB3-1041-8F46-037BDBEB0FED}" type="presOf" srcId="{BD64016D-C8FB-418F-B5EF-CE01C7B0DF64}" destId="{ABED63C9-615E-2846-8EF7-6305F9E63CA2}" srcOrd="0" destOrd="0" presId="urn:microsoft.com/office/officeart/2005/8/layout/vList2"/>
    <dgm:cxn modelId="{412B1037-4CA5-4230-A637-86A4ED915D80}" srcId="{32CDC578-5E77-487D-AA3F-B85A8442633F}" destId="{042B78AD-6B95-47AA-9329-B8F64802B4D9}" srcOrd="1" destOrd="0" parTransId="{5A932DC3-96F5-440D-8EB8-C3AE5A421EB7}" sibTransId="{F6BE62C4-5143-4B6D-A0FB-5B6C8CA47C02}"/>
    <dgm:cxn modelId="{D1246939-F1AD-904B-9391-34346669B910}" type="presOf" srcId="{32CDC578-5E77-487D-AA3F-B85A8442633F}" destId="{F0B01E62-BC84-174E-8794-3CBDE2D50E42}" srcOrd="0" destOrd="0" presId="urn:microsoft.com/office/officeart/2005/8/layout/vList2"/>
    <dgm:cxn modelId="{C4D1B144-1A09-43B6-9E1F-295EECC70D6C}" srcId="{32CDC578-5E77-487D-AA3F-B85A8442633F}" destId="{BD64016D-C8FB-418F-B5EF-CE01C7B0DF64}" srcOrd="2" destOrd="0" parTransId="{3D0882B1-DC5F-4347-94E6-4C66B14180FA}" sibTransId="{8C8F77FE-DBD5-4F47-B02A-7CE958711BFE}"/>
    <dgm:cxn modelId="{78968D52-037F-294C-93E0-6DF1A849517F}" type="presOf" srcId="{042B78AD-6B95-47AA-9329-B8F64802B4D9}" destId="{7C1F49E5-2256-184A-8B5D-1182FC89B930}" srcOrd="0" destOrd="0" presId="urn:microsoft.com/office/officeart/2005/8/layout/vList2"/>
    <dgm:cxn modelId="{AA460456-3809-2046-B66E-026D90A67802}" type="presOf" srcId="{59BC2045-2629-4055-8EE0-11A0BBE43451}" destId="{0D040475-9816-AF4A-AAA8-81EEB9354CB0}" srcOrd="0" destOrd="0" presId="urn:microsoft.com/office/officeart/2005/8/layout/vList2"/>
    <dgm:cxn modelId="{35BFB979-E56B-CE41-B801-EAA0A3FF25A7}" type="presOf" srcId="{A7AEF87E-832D-4123-9846-E40EB0397EB7}" destId="{9F1E27DD-83A2-7B47-A9C5-3186E55845F1}" srcOrd="0" destOrd="0" presId="urn:microsoft.com/office/officeart/2005/8/layout/vList2"/>
    <dgm:cxn modelId="{9CD02D7F-CB2F-4F6F-9F07-0554CECDAABC}" srcId="{32CDC578-5E77-487D-AA3F-B85A8442633F}" destId="{59BC2045-2629-4055-8EE0-11A0BBE43451}" srcOrd="3" destOrd="0" parTransId="{35DA6618-CB8A-4D26-B1BB-435BA56E0C8C}" sibTransId="{1DCDD622-0C83-4071-A020-160719CBCA25}"/>
    <dgm:cxn modelId="{0B76E849-7FC2-4F42-B165-DBDEB3695AD5}" type="presParOf" srcId="{F0B01E62-BC84-174E-8794-3CBDE2D50E42}" destId="{9F1E27DD-83A2-7B47-A9C5-3186E55845F1}" srcOrd="0" destOrd="0" presId="urn:microsoft.com/office/officeart/2005/8/layout/vList2"/>
    <dgm:cxn modelId="{45FC58E2-6094-C84E-AA51-719394A30887}" type="presParOf" srcId="{F0B01E62-BC84-174E-8794-3CBDE2D50E42}" destId="{B3D9578A-D202-0940-88B3-E1A344236705}" srcOrd="1" destOrd="0" presId="urn:microsoft.com/office/officeart/2005/8/layout/vList2"/>
    <dgm:cxn modelId="{0A8DCA3B-33CA-8B42-84BE-09EB3654EE5A}" type="presParOf" srcId="{F0B01E62-BC84-174E-8794-3CBDE2D50E42}" destId="{7C1F49E5-2256-184A-8B5D-1182FC89B930}" srcOrd="2" destOrd="0" presId="urn:microsoft.com/office/officeart/2005/8/layout/vList2"/>
    <dgm:cxn modelId="{030FAF85-818C-BD44-A4E3-1E00775884B2}" type="presParOf" srcId="{F0B01E62-BC84-174E-8794-3CBDE2D50E42}" destId="{86C0503D-F032-AC4A-B62B-C80FEE6B9FDD}" srcOrd="3" destOrd="0" presId="urn:microsoft.com/office/officeart/2005/8/layout/vList2"/>
    <dgm:cxn modelId="{DA32B0DC-F62C-4E4A-9271-F6047512E078}" type="presParOf" srcId="{F0B01E62-BC84-174E-8794-3CBDE2D50E42}" destId="{ABED63C9-615E-2846-8EF7-6305F9E63CA2}" srcOrd="4" destOrd="0" presId="urn:microsoft.com/office/officeart/2005/8/layout/vList2"/>
    <dgm:cxn modelId="{F3B3AF9A-8376-BC46-9AE4-B964E0DCBCA6}" type="presParOf" srcId="{F0B01E62-BC84-174E-8794-3CBDE2D50E42}" destId="{7D3DA57A-AC0B-994E-9465-B4ED2F4B8369}" srcOrd="5" destOrd="0" presId="urn:microsoft.com/office/officeart/2005/8/layout/vList2"/>
    <dgm:cxn modelId="{C005F1C0-99BF-DE4A-9E8F-81DA54891497}" type="presParOf" srcId="{F0B01E62-BC84-174E-8794-3CBDE2D50E42}" destId="{0D040475-9816-AF4A-AAA8-81EEB9354CB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270DC-6F6A-4D91-B653-66DC5E37AD4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67CD133-73E0-4E5F-9F92-AE425DF4694E}">
      <dgm:prSet/>
      <dgm:spPr>
        <a:solidFill>
          <a:schemeClr val="accent3"/>
        </a:solidFill>
        <a:ln>
          <a:noFill/>
        </a:ln>
        <a:effectLst>
          <a:outerShdw dist="12699" sx="1000" sy="1000" algn="ctr" rotWithShape="0">
            <a:srgbClr val="000000"/>
          </a:outerShdw>
        </a:effectLst>
      </dgm:spPr>
      <dgm:t>
        <a:bodyPr/>
        <a:lstStyle/>
        <a:p>
          <a:r>
            <a:rPr lang="en-US" dirty="0"/>
            <a:t>Recruit early on. </a:t>
          </a:r>
        </a:p>
      </dgm:t>
    </dgm:pt>
    <dgm:pt modelId="{692D86B9-B92D-4C24-8512-FEF196D35599}" type="parTrans" cxnId="{FAC63EE2-8FE6-4B21-AC93-C2B67663BEC3}">
      <dgm:prSet/>
      <dgm:spPr/>
      <dgm:t>
        <a:bodyPr/>
        <a:lstStyle/>
        <a:p>
          <a:endParaRPr lang="en-US"/>
        </a:p>
      </dgm:t>
    </dgm:pt>
    <dgm:pt modelId="{EE116402-F780-44F9-BC4E-04A10F98045F}" type="sibTrans" cxnId="{FAC63EE2-8FE6-4B21-AC93-C2B67663BEC3}">
      <dgm:prSet/>
      <dgm:spPr/>
      <dgm:t>
        <a:bodyPr/>
        <a:lstStyle/>
        <a:p>
          <a:endParaRPr lang="en-US"/>
        </a:p>
      </dgm:t>
    </dgm:pt>
    <dgm:pt modelId="{FCE3B051-2D45-419B-B6ED-066178FAE0EE}">
      <dgm:prSet/>
      <dgm:spPr>
        <a:solidFill>
          <a:schemeClr val="accent3"/>
        </a:solidFill>
        <a:effectLst>
          <a:glow>
            <a:schemeClr val="accent1"/>
          </a:glow>
          <a:outerShdw dist="19050" sx="1000" sy="1000" algn="ctr" rotWithShape="0">
            <a:srgbClr val="000000"/>
          </a:outerShdw>
          <a:softEdge rad="0"/>
        </a:effectLst>
      </dgm:spPr>
      <dgm:t>
        <a:bodyPr/>
        <a:lstStyle/>
        <a:p>
          <a:r>
            <a:rPr lang="en-US" dirty="0"/>
            <a:t>Unique advertising positions.</a:t>
          </a:r>
        </a:p>
      </dgm:t>
    </dgm:pt>
    <dgm:pt modelId="{AEBCBC35-1682-47FB-9266-3C4B28FF2089}" type="parTrans" cxnId="{8BDB6F28-4317-4346-BCD4-3562C35F1C05}">
      <dgm:prSet/>
      <dgm:spPr/>
      <dgm:t>
        <a:bodyPr/>
        <a:lstStyle/>
        <a:p>
          <a:endParaRPr lang="en-US"/>
        </a:p>
      </dgm:t>
    </dgm:pt>
    <dgm:pt modelId="{F191816A-BFDC-4983-90EE-BE4F95E57245}" type="sibTrans" cxnId="{8BDB6F28-4317-4346-BCD4-3562C35F1C05}">
      <dgm:prSet/>
      <dgm:spPr/>
      <dgm:t>
        <a:bodyPr/>
        <a:lstStyle/>
        <a:p>
          <a:endParaRPr lang="en-US"/>
        </a:p>
      </dgm:t>
    </dgm:pt>
    <dgm:pt modelId="{8294DAAE-AA61-458A-9888-A2960C289929}">
      <dgm:prSet/>
      <dgm:spPr>
        <a:solidFill>
          <a:schemeClr val="accent3"/>
        </a:solidFill>
        <a:effectLst>
          <a:outerShdw dist="19050" sx="1000" sy="1000" algn="ctr" rotWithShape="0">
            <a:srgbClr val="000000"/>
          </a:outerShdw>
        </a:effectLst>
      </dgm:spPr>
      <dgm:t>
        <a:bodyPr/>
        <a:lstStyle/>
        <a:p>
          <a:r>
            <a:rPr lang="en-US" dirty="0"/>
            <a:t>Get creative.</a:t>
          </a:r>
        </a:p>
      </dgm:t>
    </dgm:pt>
    <dgm:pt modelId="{F1300F3C-CEDB-4380-8B63-03231218BA2E}" type="parTrans" cxnId="{AE5DCF8A-EF3F-4FC8-9B81-D3C407A0AF77}">
      <dgm:prSet/>
      <dgm:spPr/>
      <dgm:t>
        <a:bodyPr/>
        <a:lstStyle/>
        <a:p>
          <a:endParaRPr lang="en-US"/>
        </a:p>
      </dgm:t>
    </dgm:pt>
    <dgm:pt modelId="{9990DAD9-B3A5-4EA9-AFC2-D6C426773690}" type="sibTrans" cxnId="{AE5DCF8A-EF3F-4FC8-9B81-D3C407A0AF77}">
      <dgm:prSet/>
      <dgm:spPr/>
      <dgm:t>
        <a:bodyPr/>
        <a:lstStyle/>
        <a:p>
          <a:endParaRPr lang="en-US"/>
        </a:p>
      </dgm:t>
    </dgm:pt>
    <dgm:pt modelId="{3C5B29A6-D5CF-4520-B3EE-702C82BAF08B}">
      <dgm:prSet/>
      <dgm:spPr>
        <a:solidFill>
          <a:schemeClr val="accent3"/>
        </a:solidFill>
        <a:effectLst>
          <a:outerShdw dist="19050" sx="1000" sy="1000" algn="ctr" rotWithShape="0">
            <a:srgbClr val="000000"/>
          </a:outerShdw>
        </a:effectLst>
      </dgm:spPr>
      <dgm:t>
        <a:bodyPr/>
        <a:lstStyle/>
        <a:p>
          <a:r>
            <a:rPr lang="en-US" dirty="0"/>
            <a:t>Add flexibility.</a:t>
          </a:r>
        </a:p>
      </dgm:t>
    </dgm:pt>
    <dgm:pt modelId="{E86520EB-C607-4E78-B6D2-B8E88B45547A}" type="parTrans" cxnId="{C4056DB1-5FE8-4ADC-A82D-A1DAD297F512}">
      <dgm:prSet/>
      <dgm:spPr/>
      <dgm:t>
        <a:bodyPr/>
        <a:lstStyle/>
        <a:p>
          <a:endParaRPr lang="en-US"/>
        </a:p>
      </dgm:t>
    </dgm:pt>
    <dgm:pt modelId="{370191E7-DCEF-4680-950A-E8C75D932B66}" type="sibTrans" cxnId="{C4056DB1-5FE8-4ADC-A82D-A1DAD297F512}">
      <dgm:prSet/>
      <dgm:spPr/>
      <dgm:t>
        <a:bodyPr/>
        <a:lstStyle/>
        <a:p>
          <a:endParaRPr lang="en-US"/>
        </a:p>
      </dgm:t>
    </dgm:pt>
    <dgm:pt modelId="{F6B13B63-23CE-4DCD-962B-166AFC46882B}">
      <dgm:prSet/>
      <dgm:spPr>
        <a:solidFill>
          <a:schemeClr val="accent3"/>
        </a:solidFill>
        <a:effectLst>
          <a:outerShdw dist="19050" sx="1000" sy="1000" algn="ctr" rotWithShape="0">
            <a:srgbClr val="000000"/>
          </a:outerShdw>
        </a:effectLst>
      </dgm:spPr>
      <dgm:t>
        <a:bodyPr/>
        <a:lstStyle/>
        <a:p>
          <a:r>
            <a:rPr lang="en-US" dirty="0"/>
            <a:t>Offer incentive programs.</a:t>
          </a:r>
        </a:p>
      </dgm:t>
    </dgm:pt>
    <dgm:pt modelId="{0C2158CF-3240-4794-9957-391153338396}" type="parTrans" cxnId="{8D1C6FA5-78F0-42ED-ABFE-786DE0CAFBE2}">
      <dgm:prSet/>
      <dgm:spPr/>
      <dgm:t>
        <a:bodyPr/>
        <a:lstStyle/>
        <a:p>
          <a:endParaRPr lang="en-US"/>
        </a:p>
      </dgm:t>
    </dgm:pt>
    <dgm:pt modelId="{F8B74907-3633-4F8B-BC4A-FD92D8849942}" type="sibTrans" cxnId="{8D1C6FA5-78F0-42ED-ABFE-786DE0CAFBE2}">
      <dgm:prSet/>
      <dgm:spPr/>
      <dgm:t>
        <a:bodyPr/>
        <a:lstStyle/>
        <a:p>
          <a:endParaRPr lang="en-US"/>
        </a:p>
      </dgm:t>
    </dgm:pt>
    <dgm:pt modelId="{6456FB70-8F69-1340-8316-5D978EE763C8}" type="pres">
      <dgm:prSet presAssocID="{068270DC-6F6A-4D91-B653-66DC5E37AD47}" presName="linear" presStyleCnt="0">
        <dgm:presLayoutVars>
          <dgm:animLvl val="lvl"/>
          <dgm:resizeHandles val="exact"/>
        </dgm:presLayoutVars>
      </dgm:prSet>
      <dgm:spPr/>
    </dgm:pt>
    <dgm:pt modelId="{A4D5F80E-0EA5-4D40-8993-56E53D5FC517}" type="pres">
      <dgm:prSet presAssocID="{667CD133-73E0-4E5F-9F92-AE425DF4694E}" presName="parentText" presStyleLbl="node1" presStyleIdx="0" presStyleCnt="5">
        <dgm:presLayoutVars>
          <dgm:chMax val="0"/>
          <dgm:bulletEnabled val="1"/>
        </dgm:presLayoutVars>
      </dgm:prSet>
      <dgm:spPr/>
    </dgm:pt>
    <dgm:pt modelId="{47FB1092-FDCF-1F43-9AB2-AB6C3C6CC78A}" type="pres">
      <dgm:prSet presAssocID="{EE116402-F780-44F9-BC4E-04A10F98045F}" presName="spacer" presStyleCnt="0"/>
      <dgm:spPr/>
    </dgm:pt>
    <dgm:pt modelId="{D0F1FA35-30EB-C34F-A68E-3443A697363C}" type="pres">
      <dgm:prSet presAssocID="{FCE3B051-2D45-419B-B6ED-066178FAE0EE}" presName="parentText" presStyleLbl="node1" presStyleIdx="1" presStyleCnt="5">
        <dgm:presLayoutVars>
          <dgm:chMax val="0"/>
          <dgm:bulletEnabled val="1"/>
        </dgm:presLayoutVars>
      </dgm:prSet>
      <dgm:spPr/>
    </dgm:pt>
    <dgm:pt modelId="{AEB5A80D-620B-B543-8362-8C15CCFFF190}" type="pres">
      <dgm:prSet presAssocID="{F191816A-BFDC-4983-90EE-BE4F95E57245}" presName="spacer" presStyleCnt="0"/>
      <dgm:spPr/>
    </dgm:pt>
    <dgm:pt modelId="{AFCECA3A-2E1F-9644-9EB8-0507615A4FF7}" type="pres">
      <dgm:prSet presAssocID="{8294DAAE-AA61-458A-9888-A2960C289929}" presName="parentText" presStyleLbl="node1" presStyleIdx="2" presStyleCnt="5">
        <dgm:presLayoutVars>
          <dgm:chMax val="0"/>
          <dgm:bulletEnabled val="1"/>
        </dgm:presLayoutVars>
      </dgm:prSet>
      <dgm:spPr/>
    </dgm:pt>
    <dgm:pt modelId="{803AB1ED-5F84-7143-A4BF-04948540D2F6}" type="pres">
      <dgm:prSet presAssocID="{9990DAD9-B3A5-4EA9-AFC2-D6C426773690}" presName="spacer" presStyleCnt="0"/>
      <dgm:spPr/>
    </dgm:pt>
    <dgm:pt modelId="{26968B2D-30CB-7E46-A943-CF4AE690B4C2}" type="pres">
      <dgm:prSet presAssocID="{3C5B29A6-D5CF-4520-B3EE-702C82BAF08B}" presName="parentText" presStyleLbl="node1" presStyleIdx="3" presStyleCnt="5">
        <dgm:presLayoutVars>
          <dgm:chMax val="0"/>
          <dgm:bulletEnabled val="1"/>
        </dgm:presLayoutVars>
      </dgm:prSet>
      <dgm:spPr/>
    </dgm:pt>
    <dgm:pt modelId="{8AB56241-B44E-C842-AB98-CB4EACA970B6}" type="pres">
      <dgm:prSet presAssocID="{370191E7-DCEF-4680-950A-E8C75D932B66}" presName="spacer" presStyleCnt="0"/>
      <dgm:spPr/>
    </dgm:pt>
    <dgm:pt modelId="{90499423-A257-E841-BA55-06C7DA68D6A1}" type="pres">
      <dgm:prSet presAssocID="{F6B13B63-23CE-4DCD-962B-166AFC46882B}" presName="parentText" presStyleLbl="node1" presStyleIdx="4" presStyleCnt="5">
        <dgm:presLayoutVars>
          <dgm:chMax val="0"/>
          <dgm:bulletEnabled val="1"/>
        </dgm:presLayoutVars>
      </dgm:prSet>
      <dgm:spPr/>
    </dgm:pt>
  </dgm:ptLst>
  <dgm:cxnLst>
    <dgm:cxn modelId="{D351281C-8316-8C45-8192-C4313BBDCD1A}" type="presOf" srcId="{F6B13B63-23CE-4DCD-962B-166AFC46882B}" destId="{90499423-A257-E841-BA55-06C7DA68D6A1}" srcOrd="0" destOrd="0" presId="urn:microsoft.com/office/officeart/2005/8/layout/vList2"/>
    <dgm:cxn modelId="{8BDB6F28-4317-4346-BCD4-3562C35F1C05}" srcId="{068270DC-6F6A-4D91-B653-66DC5E37AD47}" destId="{FCE3B051-2D45-419B-B6ED-066178FAE0EE}" srcOrd="1" destOrd="0" parTransId="{AEBCBC35-1682-47FB-9266-3C4B28FF2089}" sibTransId="{F191816A-BFDC-4983-90EE-BE4F95E57245}"/>
    <dgm:cxn modelId="{61ADA243-E943-F74F-8272-9EC8E185D8E1}" type="presOf" srcId="{8294DAAE-AA61-458A-9888-A2960C289929}" destId="{AFCECA3A-2E1F-9644-9EB8-0507615A4FF7}" srcOrd="0" destOrd="0" presId="urn:microsoft.com/office/officeart/2005/8/layout/vList2"/>
    <dgm:cxn modelId="{7D18D267-CBFF-4849-A499-BA95D2BB303E}" type="presOf" srcId="{667CD133-73E0-4E5F-9F92-AE425DF4694E}" destId="{A4D5F80E-0EA5-4D40-8993-56E53D5FC517}" srcOrd="0" destOrd="0" presId="urn:microsoft.com/office/officeart/2005/8/layout/vList2"/>
    <dgm:cxn modelId="{AE5DCF8A-EF3F-4FC8-9B81-D3C407A0AF77}" srcId="{068270DC-6F6A-4D91-B653-66DC5E37AD47}" destId="{8294DAAE-AA61-458A-9888-A2960C289929}" srcOrd="2" destOrd="0" parTransId="{F1300F3C-CEDB-4380-8B63-03231218BA2E}" sibTransId="{9990DAD9-B3A5-4EA9-AFC2-D6C426773690}"/>
    <dgm:cxn modelId="{A54861A0-584F-8E43-9B26-C166B3AF7EE1}" type="presOf" srcId="{3C5B29A6-D5CF-4520-B3EE-702C82BAF08B}" destId="{26968B2D-30CB-7E46-A943-CF4AE690B4C2}" srcOrd="0" destOrd="0" presId="urn:microsoft.com/office/officeart/2005/8/layout/vList2"/>
    <dgm:cxn modelId="{8D1C6FA5-78F0-42ED-ABFE-786DE0CAFBE2}" srcId="{068270DC-6F6A-4D91-B653-66DC5E37AD47}" destId="{F6B13B63-23CE-4DCD-962B-166AFC46882B}" srcOrd="4" destOrd="0" parTransId="{0C2158CF-3240-4794-9957-391153338396}" sibTransId="{F8B74907-3633-4F8B-BC4A-FD92D8849942}"/>
    <dgm:cxn modelId="{C4056DB1-5FE8-4ADC-A82D-A1DAD297F512}" srcId="{068270DC-6F6A-4D91-B653-66DC5E37AD47}" destId="{3C5B29A6-D5CF-4520-B3EE-702C82BAF08B}" srcOrd="3" destOrd="0" parTransId="{E86520EB-C607-4E78-B6D2-B8E88B45547A}" sibTransId="{370191E7-DCEF-4680-950A-E8C75D932B66}"/>
    <dgm:cxn modelId="{D089ABB3-B6B1-4A41-9981-C4C87EC365A4}" type="presOf" srcId="{FCE3B051-2D45-419B-B6ED-066178FAE0EE}" destId="{D0F1FA35-30EB-C34F-A68E-3443A697363C}" srcOrd="0" destOrd="0" presId="urn:microsoft.com/office/officeart/2005/8/layout/vList2"/>
    <dgm:cxn modelId="{FAC63EE2-8FE6-4B21-AC93-C2B67663BEC3}" srcId="{068270DC-6F6A-4D91-B653-66DC5E37AD47}" destId="{667CD133-73E0-4E5F-9F92-AE425DF4694E}" srcOrd="0" destOrd="0" parTransId="{692D86B9-B92D-4C24-8512-FEF196D35599}" sibTransId="{EE116402-F780-44F9-BC4E-04A10F98045F}"/>
    <dgm:cxn modelId="{822CC3F2-3A0A-744C-A49F-B2F323CE68C3}" type="presOf" srcId="{068270DC-6F6A-4D91-B653-66DC5E37AD47}" destId="{6456FB70-8F69-1340-8316-5D978EE763C8}" srcOrd="0" destOrd="0" presId="urn:microsoft.com/office/officeart/2005/8/layout/vList2"/>
    <dgm:cxn modelId="{8B765455-0FCD-E041-A967-879C5F2EE962}" type="presParOf" srcId="{6456FB70-8F69-1340-8316-5D978EE763C8}" destId="{A4D5F80E-0EA5-4D40-8993-56E53D5FC517}" srcOrd="0" destOrd="0" presId="urn:microsoft.com/office/officeart/2005/8/layout/vList2"/>
    <dgm:cxn modelId="{99DC856B-97AA-6643-859F-BD3B8D2CB4AB}" type="presParOf" srcId="{6456FB70-8F69-1340-8316-5D978EE763C8}" destId="{47FB1092-FDCF-1F43-9AB2-AB6C3C6CC78A}" srcOrd="1" destOrd="0" presId="urn:microsoft.com/office/officeart/2005/8/layout/vList2"/>
    <dgm:cxn modelId="{CB0EBA99-7936-8746-A257-F4223AAA0797}" type="presParOf" srcId="{6456FB70-8F69-1340-8316-5D978EE763C8}" destId="{D0F1FA35-30EB-C34F-A68E-3443A697363C}" srcOrd="2" destOrd="0" presId="urn:microsoft.com/office/officeart/2005/8/layout/vList2"/>
    <dgm:cxn modelId="{86C94E33-33EC-B84E-B8AE-AF491CF1147B}" type="presParOf" srcId="{6456FB70-8F69-1340-8316-5D978EE763C8}" destId="{AEB5A80D-620B-B543-8362-8C15CCFFF190}" srcOrd="3" destOrd="0" presId="urn:microsoft.com/office/officeart/2005/8/layout/vList2"/>
    <dgm:cxn modelId="{2B2CE5D1-B2BF-A443-B124-CE720968FB33}" type="presParOf" srcId="{6456FB70-8F69-1340-8316-5D978EE763C8}" destId="{AFCECA3A-2E1F-9644-9EB8-0507615A4FF7}" srcOrd="4" destOrd="0" presId="urn:microsoft.com/office/officeart/2005/8/layout/vList2"/>
    <dgm:cxn modelId="{7FB5382D-8743-9B43-BD27-EA90AEE9AD72}" type="presParOf" srcId="{6456FB70-8F69-1340-8316-5D978EE763C8}" destId="{803AB1ED-5F84-7143-A4BF-04948540D2F6}" srcOrd="5" destOrd="0" presId="urn:microsoft.com/office/officeart/2005/8/layout/vList2"/>
    <dgm:cxn modelId="{9343B90D-502C-F540-9359-26F5D0A42655}" type="presParOf" srcId="{6456FB70-8F69-1340-8316-5D978EE763C8}" destId="{26968B2D-30CB-7E46-A943-CF4AE690B4C2}" srcOrd="6" destOrd="0" presId="urn:microsoft.com/office/officeart/2005/8/layout/vList2"/>
    <dgm:cxn modelId="{D165B18B-F050-E748-90CB-93D4A141A3C9}" type="presParOf" srcId="{6456FB70-8F69-1340-8316-5D978EE763C8}" destId="{8AB56241-B44E-C842-AB98-CB4EACA970B6}" srcOrd="7" destOrd="0" presId="urn:microsoft.com/office/officeart/2005/8/layout/vList2"/>
    <dgm:cxn modelId="{8734A300-C651-1F4A-9EB8-4FCFAC1BEB42}" type="presParOf" srcId="{6456FB70-8F69-1340-8316-5D978EE763C8}" destId="{90499423-A257-E841-BA55-06C7DA68D6A1}" srcOrd="8"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8270DC-6F6A-4D91-B653-66DC5E37AD4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67CD133-73E0-4E5F-9F92-AE425DF4694E}">
      <dgm:prSet custT="1"/>
      <dgm:spPr>
        <a:solidFill>
          <a:schemeClr val="accent1"/>
        </a:solidFill>
        <a:effectLst>
          <a:outerShdw dist="19050" sx="1000" sy="1000" algn="ctr" rotWithShape="0">
            <a:srgbClr val="000000"/>
          </a:outerShdw>
        </a:effectLst>
      </dgm:spPr>
      <dgm:t>
        <a:bodyPr/>
        <a:lstStyle/>
        <a:p>
          <a:r>
            <a:rPr lang="en-US" sz="2700" b="0" dirty="0"/>
            <a:t>Shortage of Available Talent.</a:t>
          </a:r>
          <a:endParaRPr lang="en-US" sz="2700" dirty="0"/>
        </a:p>
      </dgm:t>
    </dgm:pt>
    <dgm:pt modelId="{692D86B9-B92D-4C24-8512-FEF196D35599}" type="parTrans" cxnId="{FAC63EE2-8FE6-4B21-AC93-C2B67663BEC3}">
      <dgm:prSet/>
      <dgm:spPr/>
      <dgm:t>
        <a:bodyPr/>
        <a:lstStyle/>
        <a:p>
          <a:endParaRPr lang="en-US" sz="2700"/>
        </a:p>
      </dgm:t>
    </dgm:pt>
    <dgm:pt modelId="{EE116402-F780-44F9-BC4E-04A10F98045F}" type="sibTrans" cxnId="{FAC63EE2-8FE6-4B21-AC93-C2B67663BEC3}">
      <dgm:prSet/>
      <dgm:spPr/>
      <dgm:t>
        <a:bodyPr/>
        <a:lstStyle/>
        <a:p>
          <a:endParaRPr lang="en-US" sz="2700"/>
        </a:p>
      </dgm:t>
    </dgm:pt>
    <dgm:pt modelId="{FCE3B051-2D45-419B-B6ED-066178FAE0EE}">
      <dgm:prSet custT="1"/>
      <dgm:spPr>
        <a:solidFill>
          <a:schemeClr val="accent1"/>
        </a:solidFill>
        <a:effectLst>
          <a:outerShdw dist="19050" sx="1000" sy="1000" algn="ctr" rotWithShape="0">
            <a:srgbClr val="000000"/>
          </a:outerShdw>
        </a:effectLst>
      </dgm:spPr>
      <dgm:t>
        <a:bodyPr/>
        <a:lstStyle/>
        <a:p>
          <a:r>
            <a:rPr lang="en-US" sz="2700" b="0" dirty="0"/>
            <a:t>Turnover Issues.</a:t>
          </a:r>
          <a:endParaRPr lang="en-US" sz="2700" dirty="0"/>
        </a:p>
      </dgm:t>
    </dgm:pt>
    <dgm:pt modelId="{AEBCBC35-1682-47FB-9266-3C4B28FF2089}" type="parTrans" cxnId="{8BDB6F28-4317-4346-BCD4-3562C35F1C05}">
      <dgm:prSet/>
      <dgm:spPr/>
      <dgm:t>
        <a:bodyPr/>
        <a:lstStyle/>
        <a:p>
          <a:endParaRPr lang="en-US" sz="2700"/>
        </a:p>
      </dgm:t>
    </dgm:pt>
    <dgm:pt modelId="{F191816A-BFDC-4983-90EE-BE4F95E57245}" type="sibTrans" cxnId="{8BDB6F28-4317-4346-BCD4-3562C35F1C05}">
      <dgm:prSet/>
      <dgm:spPr/>
      <dgm:t>
        <a:bodyPr/>
        <a:lstStyle/>
        <a:p>
          <a:endParaRPr lang="en-US" sz="2700"/>
        </a:p>
      </dgm:t>
    </dgm:pt>
    <dgm:pt modelId="{8294DAAE-AA61-458A-9888-A2960C289929}">
      <dgm:prSet custT="1"/>
      <dgm:spPr>
        <a:solidFill>
          <a:schemeClr val="accent1"/>
        </a:solidFill>
        <a:effectLst>
          <a:outerShdw dist="19050" sx="1000" sy="1000" algn="ctr" rotWithShape="0">
            <a:srgbClr val="000000"/>
          </a:outerShdw>
        </a:effectLst>
      </dgm:spPr>
      <dgm:t>
        <a:bodyPr/>
        <a:lstStyle/>
        <a:p>
          <a:r>
            <a:rPr lang="en-US" sz="2700" b="0" dirty="0"/>
            <a:t>Competition.</a:t>
          </a:r>
          <a:endParaRPr lang="en-US" sz="2700" dirty="0"/>
        </a:p>
      </dgm:t>
    </dgm:pt>
    <dgm:pt modelId="{F1300F3C-CEDB-4380-8B63-03231218BA2E}" type="parTrans" cxnId="{AE5DCF8A-EF3F-4FC8-9B81-D3C407A0AF77}">
      <dgm:prSet/>
      <dgm:spPr/>
      <dgm:t>
        <a:bodyPr/>
        <a:lstStyle/>
        <a:p>
          <a:endParaRPr lang="en-US" sz="2700"/>
        </a:p>
      </dgm:t>
    </dgm:pt>
    <dgm:pt modelId="{9990DAD9-B3A5-4EA9-AFC2-D6C426773690}" type="sibTrans" cxnId="{AE5DCF8A-EF3F-4FC8-9B81-D3C407A0AF77}">
      <dgm:prSet/>
      <dgm:spPr/>
      <dgm:t>
        <a:bodyPr/>
        <a:lstStyle/>
        <a:p>
          <a:endParaRPr lang="en-US" sz="2700"/>
        </a:p>
      </dgm:t>
    </dgm:pt>
    <dgm:pt modelId="{3C5B29A6-D5CF-4520-B3EE-702C82BAF08B}">
      <dgm:prSet custT="1"/>
      <dgm:spPr>
        <a:solidFill>
          <a:schemeClr val="accent1"/>
        </a:solidFill>
        <a:effectLst>
          <a:outerShdw dist="19050" sx="1000" sy="1000" algn="ctr" rotWithShape="0">
            <a:srgbClr val="000000"/>
          </a:outerShdw>
        </a:effectLst>
      </dgm:spPr>
      <dgm:t>
        <a:bodyPr/>
        <a:lstStyle/>
        <a:p>
          <a:r>
            <a:rPr lang="en-US" sz="2700" b="0" dirty="0"/>
            <a:t>Work/Life Balance.</a:t>
          </a:r>
          <a:endParaRPr lang="en-US" sz="2700" dirty="0"/>
        </a:p>
      </dgm:t>
    </dgm:pt>
    <dgm:pt modelId="{E86520EB-C607-4E78-B6D2-B8E88B45547A}" type="parTrans" cxnId="{C4056DB1-5FE8-4ADC-A82D-A1DAD297F512}">
      <dgm:prSet/>
      <dgm:spPr/>
      <dgm:t>
        <a:bodyPr/>
        <a:lstStyle/>
        <a:p>
          <a:endParaRPr lang="en-US" sz="2700"/>
        </a:p>
      </dgm:t>
    </dgm:pt>
    <dgm:pt modelId="{370191E7-DCEF-4680-950A-E8C75D932B66}" type="sibTrans" cxnId="{C4056DB1-5FE8-4ADC-A82D-A1DAD297F512}">
      <dgm:prSet/>
      <dgm:spPr/>
      <dgm:t>
        <a:bodyPr/>
        <a:lstStyle/>
        <a:p>
          <a:endParaRPr lang="en-US" sz="2700"/>
        </a:p>
      </dgm:t>
    </dgm:pt>
    <dgm:pt modelId="{F6B13B63-23CE-4DCD-962B-166AFC46882B}">
      <dgm:prSet custT="1"/>
      <dgm:spPr>
        <a:solidFill>
          <a:schemeClr val="accent1"/>
        </a:solidFill>
        <a:effectLst>
          <a:outerShdw dist="19050" sx="1000" sy="1000" algn="ctr" rotWithShape="0">
            <a:srgbClr val="000000"/>
          </a:outerShdw>
        </a:effectLst>
      </dgm:spPr>
      <dgm:t>
        <a:bodyPr/>
        <a:lstStyle/>
        <a:p>
          <a:r>
            <a:rPr lang="en-US" sz="2700" b="0" dirty="0"/>
            <a:t>Inaccessible Education Options.</a:t>
          </a:r>
          <a:endParaRPr lang="en-US" sz="2700" dirty="0"/>
        </a:p>
      </dgm:t>
    </dgm:pt>
    <dgm:pt modelId="{0C2158CF-3240-4794-9957-391153338396}" type="parTrans" cxnId="{8D1C6FA5-78F0-42ED-ABFE-786DE0CAFBE2}">
      <dgm:prSet/>
      <dgm:spPr/>
      <dgm:t>
        <a:bodyPr/>
        <a:lstStyle/>
        <a:p>
          <a:endParaRPr lang="en-US" sz="2700"/>
        </a:p>
      </dgm:t>
    </dgm:pt>
    <dgm:pt modelId="{F8B74907-3633-4F8B-BC4A-FD92D8849942}" type="sibTrans" cxnId="{8D1C6FA5-78F0-42ED-ABFE-786DE0CAFBE2}">
      <dgm:prSet/>
      <dgm:spPr/>
      <dgm:t>
        <a:bodyPr/>
        <a:lstStyle/>
        <a:p>
          <a:endParaRPr lang="en-US" sz="2700"/>
        </a:p>
      </dgm:t>
    </dgm:pt>
    <dgm:pt modelId="{6456FB70-8F69-1340-8316-5D978EE763C8}" type="pres">
      <dgm:prSet presAssocID="{068270DC-6F6A-4D91-B653-66DC5E37AD47}" presName="linear" presStyleCnt="0">
        <dgm:presLayoutVars>
          <dgm:animLvl val="lvl"/>
          <dgm:resizeHandles val="exact"/>
        </dgm:presLayoutVars>
      </dgm:prSet>
      <dgm:spPr/>
    </dgm:pt>
    <dgm:pt modelId="{A4D5F80E-0EA5-4D40-8993-56E53D5FC517}" type="pres">
      <dgm:prSet presAssocID="{667CD133-73E0-4E5F-9F92-AE425DF4694E}" presName="parentText" presStyleLbl="node1" presStyleIdx="0" presStyleCnt="5">
        <dgm:presLayoutVars>
          <dgm:chMax val="0"/>
          <dgm:bulletEnabled val="1"/>
        </dgm:presLayoutVars>
      </dgm:prSet>
      <dgm:spPr/>
    </dgm:pt>
    <dgm:pt modelId="{47FB1092-FDCF-1F43-9AB2-AB6C3C6CC78A}" type="pres">
      <dgm:prSet presAssocID="{EE116402-F780-44F9-BC4E-04A10F98045F}" presName="spacer" presStyleCnt="0"/>
      <dgm:spPr/>
    </dgm:pt>
    <dgm:pt modelId="{D0F1FA35-30EB-C34F-A68E-3443A697363C}" type="pres">
      <dgm:prSet presAssocID="{FCE3B051-2D45-419B-B6ED-066178FAE0EE}" presName="parentText" presStyleLbl="node1" presStyleIdx="1" presStyleCnt="5">
        <dgm:presLayoutVars>
          <dgm:chMax val="0"/>
          <dgm:bulletEnabled val="1"/>
        </dgm:presLayoutVars>
      </dgm:prSet>
      <dgm:spPr/>
    </dgm:pt>
    <dgm:pt modelId="{AEB5A80D-620B-B543-8362-8C15CCFFF190}" type="pres">
      <dgm:prSet presAssocID="{F191816A-BFDC-4983-90EE-BE4F95E57245}" presName="spacer" presStyleCnt="0"/>
      <dgm:spPr/>
    </dgm:pt>
    <dgm:pt modelId="{AFCECA3A-2E1F-9644-9EB8-0507615A4FF7}" type="pres">
      <dgm:prSet presAssocID="{8294DAAE-AA61-458A-9888-A2960C289929}" presName="parentText" presStyleLbl="node1" presStyleIdx="2" presStyleCnt="5">
        <dgm:presLayoutVars>
          <dgm:chMax val="0"/>
          <dgm:bulletEnabled val="1"/>
        </dgm:presLayoutVars>
      </dgm:prSet>
      <dgm:spPr/>
    </dgm:pt>
    <dgm:pt modelId="{803AB1ED-5F84-7143-A4BF-04948540D2F6}" type="pres">
      <dgm:prSet presAssocID="{9990DAD9-B3A5-4EA9-AFC2-D6C426773690}" presName="spacer" presStyleCnt="0"/>
      <dgm:spPr/>
    </dgm:pt>
    <dgm:pt modelId="{26968B2D-30CB-7E46-A943-CF4AE690B4C2}" type="pres">
      <dgm:prSet presAssocID="{3C5B29A6-D5CF-4520-B3EE-702C82BAF08B}" presName="parentText" presStyleLbl="node1" presStyleIdx="3" presStyleCnt="5">
        <dgm:presLayoutVars>
          <dgm:chMax val="0"/>
          <dgm:bulletEnabled val="1"/>
        </dgm:presLayoutVars>
      </dgm:prSet>
      <dgm:spPr/>
    </dgm:pt>
    <dgm:pt modelId="{8AB56241-B44E-C842-AB98-CB4EACA970B6}" type="pres">
      <dgm:prSet presAssocID="{370191E7-DCEF-4680-950A-E8C75D932B66}" presName="spacer" presStyleCnt="0"/>
      <dgm:spPr/>
    </dgm:pt>
    <dgm:pt modelId="{90499423-A257-E841-BA55-06C7DA68D6A1}" type="pres">
      <dgm:prSet presAssocID="{F6B13B63-23CE-4DCD-962B-166AFC46882B}" presName="parentText" presStyleLbl="node1" presStyleIdx="4" presStyleCnt="5">
        <dgm:presLayoutVars>
          <dgm:chMax val="0"/>
          <dgm:bulletEnabled val="1"/>
        </dgm:presLayoutVars>
      </dgm:prSet>
      <dgm:spPr/>
    </dgm:pt>
  </dgm:ptLst>
  <dgm:cxnLst>
    <dgm:cxn modelId="{D351281C-8316-8C45-8192-C4313BBDCD1A}" type="presOf" srcId="{F6B13B63-23CE-4DCD-962B-166AFC46882B}" destId="{90499423-A257-E841-BA55-06C7DA68D6A1}" srcOrd="0" destOrd="0" presId="urn:microsoft.com/office/officeart/2005/8/layout/vList2"/>
    <dgm:cxn modelId="{8BDB6F28-4317-4346-BCD4-3562C35F1C05}" srcId="{068270DC-6F6A-4D91-B653-66DC5E37AD47}" destId="{FCE3B051-2D45-419B-B6ED-066178FAE0EE}" srcOrd="1" destOrd="0" parTransId="{AEBCBC35-1682-47FB-9266-3C4B28FF2089}" sibTransId="{F191816A-BFDC-4983-90EE-BE4F95E57245}"/>
    <dgm:cxn modelId="{61ADA243-E943-F74F-8272-9EC8E185D8E1}" type="presOf" srcId="{8294DAAE-AA61-458A-9888-A2960C289929}" destId="{AFCECA3A-2E1F-9644-9EB8-0507615A4FF7}" srcOrd="0" destOrd="0" presId="urn:microsoft.com/office/officeart/2005/8/layout/vList2"/>
    <dgm:cxn modelId="{7D18D267-CBFF-4849-A499-BA95D2BB303E}" type="presOf" srcId="{667CD133-73E0-4E5F-9F92-AE425DF4694E}" destId="{A4D5F80E-0EA5-4D40-8993-56E53D5FC517}" srcOrd="0" destOrd="0" presId="urn:microsoft.com/office/officeart/2005/8/layout/vList2"/>
    <dgm:cxn modelId="{AE5DCF8A-EF3F-4FC8-9B81-D3C407A0AF77}" srcId="{068270DC-6F6A-4D91-B653-66DC5E37AD47}" destId="{8294DAAE-AA61-458A-9888-A2960C289929}" srcOrd="2" destOrd="0" parTransId="{F1300F3C-CEDB-4380-8B63-03231218BA2E}" sibTransId="{9990DAD9-B3A5-4EA9-AFC2-D6C426773690}"/>
    <dgm:cxn modelId="{A54861A0-584F-8E43-9B26-C166B3AF7EE1}" type="presOf" srcId="{3C5B29A6-D5CF-4520-B3EE-702C82BAF08B}" destId="{26968B2D-30CB-7E46-A943-CF4AE690B4C2}" srcOrd="0" destOrd="0" presId="urn:microsoft.com/office/officeart/2005/8/layout/vList2"/>
    <dgm:cxn modelId="{8D1C6FA5-78F0-42ED-ABFE-786DE0CAFBE2}" srcId="{068270DC-6F6A-4D91-B653-66DC5E37AD47}" destId="{F6B13B63-23CE-4DCD-962B-166AFC46882B}" srcOrd="4" destOrd="0" parTransId="{0C2158CF-3240-4794-9957-391153338396}" sibTransId="{F8B74907-3633-4F8B-BC4A-FD92D8849942}"/>
    <dgm:cxn modelId="{C4056DB1-5FE8-4ADC-A82D-A1DAD297F512}" srcId="{068270DC-6F6A-4D91-B653-66DC5E37AD47}" destId="{3C5B29A6-D5CF-4520-B3EE-702C82BAF08B}" srcOrd="3" destOrd="0" parTransId="{E86520EB-C607-4E78-B6D2-B8E88B45547A}" sibTransId="{370191E7-DCEF-4680-950A-E8C75D932B66}"/>
    <dgm:cxn modelId="{D089ABB3-B6B1-4A41-9981-C4C87EC365A4}" type="presOf" srcId="{FCE3B051-2D45-419B-B6ED-066178FAE0EE}" destId="{D0F1FA35-30EB-C34F-A68E-3443A697363C}" srcOrd="0" destOrd="0" presId="urn:microsoft.com/office/officeart/2005/8/layout/vList2"/>
    <dgm:cxn modelId="{FAC63EE2-8FE6-4B21-AC93-C2B67663BEC3}" srcId="{068270DC-6F6A-4D91-B653-66DC5E37AD47}" destId="{667CD133-73E0-4E5F-9F92-AE425DF4694E}" srcOrd="0" destOrd="0" parTransId="{692D86B9-B92D-4C24-8512-FEF196D35599}" sibTransId="{EE116402-F780-44F9-BC4E-04A10F98045F}"/>
    <dgm:cxn modelId="{822CC3F2-3A0A-744C-A49F-B2F323CE68C3}" type="presOf" srcId="{068270DC-6F6A-4D91-B653-66DC5E37AD47}" destId="{6456FB70-8F69-1340-8316-5D978EE763C8}" srcOrd="0" destOrd="0" presId="urn:microsoft.com/office/officeart/2005/8/layout/vList2"/>
    <dgm:cxn modelId="{8B765455-0FCD-E041-A967-879C5F2EE962}" type="presParOf" srcId="{6456FB70-8F69-1340-8316-5D978EE763C8}" destId="{A4D5F80E-0EA5-4D40-8993-56E53D5FC517}" srcOrd="0" destOrd="0" presId="urn:microsoft.com/office/officeart/2005/8/layout/vList2"/>
    <dgm:cxn modelId="{99DC856B-97AA-6643-859F-BD3B8D2CB4AB}" type="presParOf" srcId="{6456FB70-8F69-1340-8316-5D978EE763C8}" destId="{47FB1092-FDCF-1F43-9AB2-AB6C3C6CC78A}" srcOrd="1" destOrd="0" presId="urn:microsoft.com/office/officeart/2005/8/layout/vList2"/>
    <dgm:cxn modelId="{CB0EBA99-7936-8746-A257-F4223AAA0797}" type="presParOf" srcId="{6456FB70-8F69-1340-8316-5D978EE763C8}" destId="{D0F1FA35-30EB-C34F-A68E-3443A697363C}" srcOrd="2" destOrd="0" presId="urn:microsoft.com/office/officeart/2005/8/layout/vList2"/>
    <dgm:cxn modelId="{86C94E33-33EC-B84E-B8AE-AF491CF1147B}" type="presParOf" srcId="{6456FB70-8F69-1340-8316-5D978EE763C8}" destId="{AEB5A80D-620B-B543-8362-8C15CCFFF190}" srcOrd="3" destOrd="0" presId="urn:microsoft.com/office/officeart/2005/8/layout/vList2"/>
    <dgm:cxn modelId="{2B2CE5D1-B2BF-A443-B124-CE720968FB33}" type="presParOf" srcId="{6456FB70-8F69-1340-8316-5D978EE763C8}" destId="{AFCECA3A-2E1F-9644-9EB8-0507615A4FF7}" srcOrd="4" destOrd="0" presId="urn:microsoft.com/office/officeart/2005/8/layout/vList2"/>
    <dgm:cxn modelId="{7FB5382D-8743-9B43-BD27-EA90AEE9AD72}" type="presParOf" srcId="{6456FB70-8F69-1340-8316-5D978EE763C8}" destId="{803AB1ED-5F84-7143-A4BF-04948540D2F6}" srcOrd="5" destOrd="0" presId="urn:microsoft.com/office/officeart/2005/8/layout/vList2"/>
    <dgm:cxn modelId="{9343B90D-502C-F540-9359-26F5D0A42655}" type="presParOf" srcId="{6456FB70-8F69-1340-8316-5D978EE763C8}" destId="{26968B2D-30CB-7E46-A943-CF4AE690B4C2}" srcOrd="6" destOrd="0" presId="urn:microsoft.com/office/officeart/2005/8/layout/vList2"/>
    <dgm:cxn modelId="{D165B18B-F050-E748-90CB-93D4A141A3C9}" type="presParOf" srcId="{6456FB70-8F69-1340-8316-5D978EE763C8}" destId="{8AB56241-B44E-C842-AB98-CB4EACA970B6}" srcOrd="7" destOrd="0" presId="urn:microsoft.com/office/officeart/2005/8/layout/vList2"/>
    <dgm:cxn modelId="{8734A300-C651-1F4A-9EB8-4FCFAC1BEB42}" type="presParOf" srcId="{6456FB70-8F69-1340-8316-5D978EE763C8}" destId="{90499423-A257-E841-BA55-06C7DA68D6A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11CB2E-E9DC-468B-BC9A-CE399803654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744E7C4-AAF2-435D-8C95-89EB0E6D323C}">
      <dgm:prSet custT="1"/>
      <dgm:spPr/>
      <dgm:t>
        <a:bodyPr/>
        <a:lstStyle/>
        <a:p>
          <a:r>
            <a:rPr lang="en-US" sz="2700" dirty="0"/>
            <a:t>Revisit job posting locations.</a:t>
          </a:r>
        </a:p>
      </dgm:t>
    </dgm:pt>
    <dgm:pt modelId="{465B7C32-2A96-4CC1-9707-5E1BECB654D2}" type="parTrans" cxnId="{B0173040-8DA7-49F4-A8B0-4A6397910FD8}">
      <dgm:prSet/>
      <dgm:spPr/>
      <dgm:t>
        <a:bodyPr/>
        <a:lstStyle/>
        <a:p>
          <a:endParaRPr lang="en-US" sz="2700"/>
        </a:p>
      </dgm:t>
    </dgm:pt>
    <dgm:pt modelId="{C568E7F9-55AE-4E5C-93B0-1BD07EFB3918}" type="sibTrans" cxnId="{B0173040-8DA7-49F4-A8B0-4A6397910FD8}">
      <dgm:prSet/>
      <dgm:spPr/>
      <dgm:t>
        <a:bodyPr/>
        <a:lstStyle/>
        <a:p>
          <a:endParaRPr lang="en-US" sz="2700"/>
        </a:p>
      </dgm:t>
    </dgm:pt>
    <dgm:pt modelId="{21BDAE06-33EC-494E-94EE-6971637473F1}">
      <dgm:prSet custT="1"/>
      <dgm:spPr/>
      <dgm:t>
        <a:bodyPr/>
        <a:lstStyle/>
        <a:p>
          <a:r>
            <a:rPr lang="en-US" sz="2700" dirty="0"/>
            <a:t>Employer branding.</a:t>
          </a:r>
        </a:p>
      </dgm:t>
    </dgm:pt>
    <dgm:pt modelId="{E4230BD2-F1CA-4ACA-BD1A-F13CB3055267}" type="parTrans" cxnId="{B074A0A1-B743-45F5-908F-02ED55AADD86}">
      <dgm:prSet/>
      <dgm:spPr/>
      <dgm:t>
        <a:bodyPr/>
        <a:lstStyle/>
        <a:p>
          <a:endParaRPr lang="en-US" sz="2700"/>
        </a:p>
      </dgm:t>
    </dgm:pt>
    <dgm:pt modelId="{FACEDCFC-4B24-494C-BD97-D19148941D7B}" type="sibTrans" cxnId="{B074A0A1-B743-45F5-908F-02ED55AADD86}">
      <dgm:prSet/>
      <dgm:spPr/>
      <dgm:t>
        <a:bodyPr/>
        <a:lstStyle/>
        <a:p>
          <a:endParaRPr lang="en-US" sz="2700"/>
        </a:p>
      </dgm:t>
    </dgm:pt>
    <dgm:pt modelId="{C63C22E3-7942-42D5-B7E5-A64EEF0B9EC1}">
      <dgm:prSet custT="1"/>
      <dgm:spPr/>
      <dgm:t>
        <a:bodyPr/>
        <a:lstStyle/>
        <a:p>
          <a:r>
            <a:rPr lang="en-US" sz="2700" dirty="0"/>
            <a:t>Promote from within. </a:t>
          </a:r>
        </a:p>
      </dgm:t>
    </dgm:pt>
    <dgm:pt modelId="{F21E5C4F-8CCF-47D5-B740-DA1616B835AB}" type="parTrans" cxnId="{CD871A5F-52D2-422B-9326-94860D16E351}">
      <dgm:prSet/>
      <dgm:spPr/>
      <dgm:t>
        <a:bodyPr/>
        <a:lstStyle/>
        <a:p>
          <a:endParaRPr lang="en-US" sz="2700"/>
        </a:p>
      </dgm:t>
    </dgm:pt>
    <dgm:pt modelId="{0BB308B4-6C33-45A4-A159-E8CE709FC669}" type="sibTrans" cxnId="{CD871A5F-52D2-422B-9326-94860D16E351}">
      <dgm:prSet/>
      <dgm:spPr/>
      <dgm:t>
        <a:bodyPr/>
        <a:lstStyle/>
        <a:p>
          <a:endParaRPr lang="en-US" sz="2700"/>
        </a:p>
      </dgm:t>
    </dgm:pt>
    <dgm:pt modelId="{9CE95779-D534-4F6F-A756-864EEC6E6A56}">
      <dgm:prSet custT="1"/>
      <dgm:spPr/>
      <dgm:t>
        <a:bodyPr/>
        <a:lstStyle/>
        <a:p>
          <a:r>
            <a:rPr lang="en-US" sz="2700" dirty="0"/>
            <a:t>Foster relationships.</a:t>
          </a:r>
        </a:p>
      </dgm:t>
    </dgm:pt>
    <dgm:pt modelId="{DE7B016F-DF1D-4FD7-9D27-EA700B0B775D}" type="parTrans" cxnId="{4395B693-3500-4F46-B41E-5EB311083049}">
      <dgm:prSet/>
      <dgm:spPr/>
      <dgm:t>
        <a:bodyPr/>
        <a:lstStyle/>
        <a:p>
          <a:endParaRPr lang="en-US" sz="2700"/>
        </a:p>
      </dgm:t>
    </dgm:pt>
    <dgm:pt modelId="{3882E40A-7536-4CEA-A6A3-8D9349D88D5F}" type="sibTrans" cxnId="{4395B693-3500-4F46-B41E-5EB311083049}">
      <dgm:prSet/>
      <dgm:spPr/>
      <dgm:t>
        <a:bodyPr/>
        <a:lstStyle/>
        <a:p>
          <a:endParaRPr lang="en-US" sz="2700"/>
        </a:p>
      </dgm:t>
    </dgm:pt>
    <dgm:pt modelId="{6C1F7688-A4E2-4469-B24F-68333843F221}">
      <dgm:prSet custT="1"/>
      <dgm:spPr/>
      <dgm:t>
        <a:bodyPr/>
        <a:lstStyle/>
        <a:p>
          <a:r>
            <a:rPr lang="en-US" sz="2700" dirty="0"/>
            <a:t>Ramp up or create a wellness program.</a:t>
          </a:r>
        </a:p>
      </dgm:t>
    </dgm:pt>
    <dgm:pt modelId="{F98F5FD7-63C1-4FD5-868C-3AF9F1C4A78C}" type="parTrans" cxnId="{F83CA6DA-C8A3-41F5-89FE-6FF8144B728A}">
      <dgm:prSet/>
      <dgm:spPr/>
      <dgm:t>
        <a:bodyPr/>
        <a:lstStyle/>
        <a:p>
          <a:endParaRPr lang="en-US" sz="2700"/>
        </a:p>
      </dgm:t>
    </dgm:pt>
    <dgm:pt modelId="{ED49A78C-2EC7-498C-ADB2-744E8E02E34C}" type="sibTrans" cxnId="{F83CA6DA-C8A3-41F5-89FE-6FF8144B728A}">
      <dgm:prSet/>
      <dgm:spPr/>
      <dgm:t>
        <a:bodyPr/>
        <a:lstStyle/>
        <a:p>
          <a:endParaRPr lang="en-US" sz="2700"/>
        </a:p>
      </dgm:t>
    </dgm:pt>
    <dgm:pt modelId="{B3DFD3D1-A7BD-4352-BC6B-7358AD820C91}">
      <dgm:prSet custT="1"/>
      <dgm:spPr/>
      <dgm:t>
        <a:bodyPr/>
        <a:lstStyle/>
        <a:p>
          <a:r>
            <a:rPr lang="en-US" sz="2700" dirty="0"/>
            <a:t>Offer more flexible scheduling. </a:t>
          </a:r>
        </a:p>
      </dgm:t>
    </dgm:pt>
    <dgm:pt modelId="{3101C89E-7724-4E17-B2A2-DAE9DBEB31A1}" type="parTrans" cxnId="{75B14CCC-C1FE-436A-8F5C-532FB9BC07C8}">
      <dgm:prSet/>
      <dgm:spPr/>
      <dgm:t>
        <a:bodyPr/>
        <a:lstStyle/>
        <a:p>
          <a:endParaRPr lang="en-US" sz="2700"/>
        </a:p>
      </dgm:t>
    </dgm:pt>
    <dgm:pt modelId="{63A24280-3F49-4B0B-87F6-F3477610294D}" type="sibTrans" cxnId="{75B14CCC-C1FE-436A-8F5C-532FB9BC07C8}">
      <dgm:prSet/>
      <dgm:spPr/>
      <dgm:t>
        <a:bodyPr/>
        <a:lstStyle/>
        <a:p>
          <a:endParaRPr lang="en-US" sz="2700"/>
        </a:p>
      </dgm:t>
    </dgm:pt>
    <dgm:pt modelId="{10FD1836-4262-A44F-A9D3-515C2F2A13F6}" type="pres">
      <dgm:prSet presAssocID="{6B11CB2E-E9DC-468B-BC9A-CE3998036548}" presName="linear" presStyleCnt="0">
        <dgm:presLayoutVars>
          <dgm:animLvl val="lvl"/>
          <dgm:resizeHandles val="exact"/>
        </dgm:presLayoutVars>
      </dgm:prSet>
      <dgm:spPr/>
    </dgm:pt>
    <dgm:pt modelId="{D50CF353-B136-5342-B028-2B3CB13132E5}" type="pres">
      <dgm:prSet presAssocID="{C744E7C4-AAF2-435D-8C95-89EB0E6D323C}" presName="parentText" presStyleLbl="node1" presStyleIdx="0" presStyleCnt="6">
        <dgm:presLayoutVars>
          <dgm:chMax val="0"/>
          <dgm:bulletEnabled val="1"/>
        </dgm:presLayoutVars>
      </dgm:prSet>
      <dgm:spPr/>
    </dgm:pt>
    <dgm:pt modelId="{537F0A23-FADB-6E4F-9372-4C1A5F1B9FA3}" type="pres">
      <dgm:prSet presAssocID="{C568E7F9-55AE-4E5C-93B0-1BD07EFB3918}" presName="spacer" presStyleCnt="0"/>
      <dgm:spPr/>
    </dgm:pt>
    <dgm:pt modelId="{DEE3A8BA-0161-CF4E-A78A-C4B396B019DD}" type="pres">
      <dgm:prSet presAssocID="{21BDAE06-33EC-494E-94EE-6971637473F1}" presName="parentText" presStyleLbl="node1" presStyleIdx="1" presStyleCnt="6">
        <dgm:presLayoutVars>
          <dgm:chMax val="0"/>
          <dgm:bulletEnabled val="1"/>
        </dgm:presLayoutVars>
      </dgm:prSet>
      <dgm:spPr/>
    </dgm:pt>
    <dgm:pt modelId="{DE93D18F-A9B7-2349-9F3A-EA91C83E99C7}" type="pres">
      <dgm:prSet presAssocID="{FACEDCFC-4B24-494C-BD97-D19148941D7B}" presName="spacer" presStyleCnt="0"/>
      <dgm:spPr/>
    </dgm:pt>
    <dgm:pt modelId="{EBD68E9D-434A-954F-B1D7-72093B1A7A0C}" type="pres">
      <dgm:prSet presAssocID="{C63C22E3-7942-42D5-B7E5-A64EEF0B9EC1}" presName="parentText" presStyleLbl="node1" presStyleIdx="2" presStyleCnt="6">
        <dgm:presLayoutVars>
          <dgm:chMax val="0"/>
          <dgm:bulletEnabled val="1"/>
        </dgm:presLayoutVars>
      </dgm:prSet>
      <dgm:spPr/>
    </dgm:pt>
    <dgm:pt modelId="{FDD8F7AF-99B9-8D4A-B2DA-E54B6970D5DC}" type="pres">
      <dgm:prSet presAssocID="{0BB308B4-6C33-45A4-A159-E8CE709FC669}" presName="spacer" presStyleCnt="0"/>
      <dgm:spPr/>
    </dgm:pt>
    <dgm:pt modelId="{87C20A28-79B3-AD4F-8A9A-2B6C8CB3B952}" type="pres">
      <dgm:prSet presAssocID="{9CE95779-D534-4F6F-A756-864EEC6E6A56}" presName="parentText" presStyleLbl="node1" presStyleIdx="3" presStyleCnt="6">
        <dgm:presLayoutVars>
          <dgm:chMax val="0"/>
          <dgm:bulletEnabled val="1"/>
        </dgm:presLayoutVars>
      </dgm:prSet>
      <dgm:spPr/>
    </dgm:pt>
    <dgm:pt modelId="{3C939E44-F73C-3F4B-86CB-9474CA352A23}" type="pres">
      <dgm:prSet presAssocID="{3882E40A-7536-4CEA-A6A3-8D9349D88D5F}" presName="spacer" presStyleCnt="0"/>
      <dgm:spPr/>
    </dgm:pt>
    <dgm:pt modelId="{3A4F503B-13C0-C046-BAA8-5C4CB03E94D6}" type="pres">
      <dgm:prSet presAssocID="{6C1F7688-A4E2-4469-B24F-68333843F221}" presName="parentText" presStyleLbl="node1" presStyleIdx="4" presStyleCnt="6">
        <dgm:presLayoutVars>
          <dgm:chMax val="0"/>
          <dgm:bulletEnabled val="1"/>
        </dgm:presLayoutVars>
      </dgm:prSet>
      <dgm:spPr/>
    </dgm:pt>
    <dgm:pt modelId="{EBE8EA2A-B7FD-8645-844C-910FA4B39E87}" type="pres">
      <dgm:prSet presAssocID="{ED49A78C-2EC7-498C-ADB2-744E8E02E34C}" presName="spacer" presStyleCnt="0"/>
      <dgm:spPr/>
    </dgm:pt>
    <dgm:pt modelId="{961D8A29-5063-C946-91B8-DF3050FAA2E9}" type="pres">
      <dgm:prSet presAssocID="{B3DFD3D1-A7BD-4352-BC6B-7358AD820C91}" presName="parentText" presStyleLbl="node1" presStyleIdx="5" presStyleCnt="6">
        <dgm:presLayoutVars>
          <dgm:chMax val="0"/>
          <dgm:bulletEnabled val="1"/>
        </dgm:presLayoutVars>
      </dgm:prSet>
      <dgm:spPr/>
    </dgm:pt>
  </dgm:ptLst>
  <dgm:cxnLst>
    <dgm:cxn modelId="{4E5D6E03-8B32-3445-8DFF-007414BB55AE}" type="presOf" srcId="{6C1F7688-A4E2-4469-B24F-68333843F221}" destId="{3A4F503B-13C0-C046-BAA8-5C4CB03E94D6}" srcOrd="0" destOrd="0" presId="urn:microsoft.com/office/officeart/2005/8/layout/vList2"/>
    <dgm:cxn modelId="{6BD1FC18-0F15-744B-9FFE-0E73A2400984}" type="presOf" srcId="{C744E7C4-AAF2-435D-8C95-89EB0E6D323C}" destId="{D50CF353-B136-5342-B028-2B3CB13132E5}" srcOrd="0" destOrd="0" presId="urn:microsoft.com/office/officeart/2005/8/layout/vList2"/>
    <dgm:cxn modelId="{3AA52237-8056-1F41-A45A-6A1D94ED3706}" type="presOf" srcId="{21BDAE06-33EC-494E-94EE-6971637473F1}" destId="{DEE3A8BA-0161-CF4E-A78A-C4B396B019DD}" srcOrd="0" destOrd="0" presId="urn:microsoft.com/office/officeart/2005/8/layout/vList2"/>
    <dgm:cxn modelId="{B0173040-8DA7-49F4-A8B0-4A6397910FD8}" srcId="{6B11CB2E-E9DC-468B-BC9A-CE3998036548}" destId="{C744E7C4-AAF2-435D-8C95-89EB0E6D323C}" srcOrd="0" destOrd="0" parTransId="{465B7C32-2A96-4CC1-9707-5E1BECB654D2}" sibTransId="{C568E7F9-55AE-4E5C-93B0-1BD07EFB3918}"/>
    <dgm:cxn modelId="{CD871A5F-52D2-422B-9326-94860D16E351}" srcId="{6B11CB2E-E9DC-468B-BC9A-CE3998036548}" destId="{C63C22E3-7942-42D5-B7E5-A64EEF0B9EC1}" srcOrd="2" destOrd="0" parTransId="{F21E5C4F-8CCF-47D5-B740-DA1616B835AB}" sibTransId="{0BB308B4-6C33-45A4-A159-E8CE709FC669}"/>
    <dgm:cxn modelId="{2FFBEE5F-9CA5-9E4F-9778-40DE6EEBE465}" type="presOf" srcId="{C63C22E3-7942-42D5-B7E5-A64EEF0B9EC1}" destId="{EBD68E9D-434A-954F-B1D7-72093B1A7A0C}" srcOrd="0" destOrd="0" presId="urn:microsoft.com/office/officeart/2005/8/layout/vList2"/>
    <dgm:cxn modelId="{9BF49563-CAE6-ED43-A5A0-6AD8D7FCAEEA}" type="presOf" srcId="{6B11CB2E-E9DC-468B-BC9A-CE3998036548}" destId="{10FD1836-4262-A44F-A9D3-515C2F2A13F6}" srcOrd="0" destOrd="0" presId="urn:microsoft.com/office/officeart/2005/8/layout/vList2"/>
    <dgm:cxn modelId="{602C786A-3537-7347-A960-86BBCBAD27CA}" type="presOf" srcId="{9CE95779-D534-4F6F-A756-864EEC6E6A56}" destId="{87C20A28-79B3-AD4F-8A9A-2B6C8CB3B952}" srcOrd="0" destOrd="0" presId="urn:microsoft.com/office/officeart/2005/8/layout/vList2"/>
    <dgm:cxn modelId="{4395B693-3500-4F46-B41E-5EB311083049}" srcId="{6B11CB2E-E9DC-468B-BC9A-CE3998036548}" destId="{9CE95779-D534-4F6F-A756-864EEC6E6A56}" srcOrd="3" destOrd="0" parTransId="{DE7B016F-DF1D-4FD7-9D27-EA700B0B775D}" sibTransId="{3882E40A-7536-4CEA-A6A3-8D9349D88D5F}"/>
    <dgm:cxn modelId="{D66B8195-4F1A-214E-BDC4-FA213CC6D4A9}" type="presOf" srcId="{B3DFD3D1-A7BD-4352-BC6B-7358AD820C91}" destId="{961D8A29-5063-C946-91B8-DF3050FAA2E9}" srcOrd="0" destOrd="0" presId="urn:microsoft.com/office/officeart/2005/8/layout/vList2"/>
    <dgm:cxn modelId="{B074A0A1-B743-45F5-908F-02ED55AADD86}" srcId="{6B11CB2E-E9DC-468B-BC9A-CE3998036548}" destId="{21BDAE06-33EC-494E-94EE-6971637473F1}" srcOrd="1" destOrd="0" parTransId="{E4230BD2-F1CA-4ACA-BD1A-F13CB3055267}" sibTransId="{FACEDCFC-4B24-494C-BD97-D19148941D7B}"/>
    <dgm:cxn modelId="{75B14CCC-C1FE-436A-8F5C-532FB9BC07C8}" srcId="{6B11CB2E-E9DC-468B-BC9A-CE3998036548}" destId="{B3DFD3D1-A7BD-4352-BC6B-7358AD820C91}" srcOrd="5" destOrd="0" parTransId="{3101C89E-7724-4E17-B2A2-DAE9DBEB31A1}" sibTransId="{63A24280-3F49-4B0B-87F6-F3477610294D}"/>
    <dgm:cxn modelId="{F83CA6DA-C8A3-41F5-89FE-6FF8144B728A}" srcId="{6B11CB2E-E9DC-468B-BC9A-CE3998036548}" destId="{6C1F7688-A4E2-4469-B24F-68333843F221}" srcOrd="4" destOrd="0" parTransId="{F98F5FD7-63C1-4FD5-868C-3AF9F1C4A78C}" sibTransId="{ED49A78C-2EC7-498C-ADB2-744E8E02E34C}"/>
    <dgm:cxn modelId="{7AC5826A-F9EB-594C-8C66-2632141E8140}" type="presParOf" srcId="{10FD1836-4262-A44F-A9D3-515C2F2A13F6}" destId="{D50CF353-B136-5342-B028-2B3CB13132E5}" srcOrd="0" destOrd="0" presId="urn:microsoft.com/office/officeart/2005/8/layout/vList2"/>
    <dgm:cxn modelId="{6F59E1F9-C614-CC46-8BD9-4D01F8D1EA82}" type="presParOf" srcId="{10FD1836-4262-A44F-A9D3-515C2F2A13F6}" destId="{537F0A23-FADB-6E4F-9372-4C1A5F1B9FA3}" srcOrd="1" destOrd="0" presId="urn:microsoft.com/office/officeart/2005/8/layout/vList2"/>
    <dgm:cxn modelId="{4F9F9668-92E3-554B-AB54-3F48F8C1E666}" type="presParOf" srcId="{10FD1836-4262-A44F-A9D3-515C2F2A13F6}" destId="{DEE3A8BA-0161-CF4E-A78A-C4B396B019DD}" srcOrd="2" destOrd="0" presId="urn:microsoft.com/office/officeart/2005/8/layout/vList2"/>
    <dgm:cxn modelId="{A6A8DA8F-B4DB-5E4F-9DDB-964EE6271D0F}" type="presParOf" srcId="{10FD1836-4262-A44F-A9D3-515C2F2A13F6}" destId="{DE93D18F-A9B7-2349-9F3A-EA91C83E99C7}" srcOrd="3" destOrd="0" presId="urn:microsoft.com/office/officeart/2005/8/layout/vList2"/>
    <dgm:cxn modelId="{7636B459-90A8-E043-86C5-3C56D59776FC}" type="presParOf" srcId="{10FD1836-4262-A44F-A9D3-515C2F2A13F6}" destId="{EBD68E9D-434A-954F-B1D7-72093B1A7A0C}" srcOrd="4" destOrd="0" presId="urn:microsoft.com/office/officeart/2005/8/layout/vList2"/>
    <dgm:cxn modelId="{B38F2E76-68E0-7D4F-9B45-BCA9B94F266F}" type="presParOf" srcId="{10FD1836-4262-A44F-A9D3-515C2F2A13F6}" destId="{FDD8F7AF-99B9-8D4A-B2DA-E54B6970D5DC}" srcOrd="5" destOrd="0" presId="urn:microsoft.com/office/officeart/2005/8/layout/vList2"/>
    <dgm:cxn modelId="{F79ACC8B-C3E1-C34B-A14F-86FD72AAD4B2}" type="presParOf" srcId="{10FD1836-4262-A44F-A9D3-515C2F2A13F6}" destId="{87C20A28-79B3-AD4F-8A9A-2B6C8CB3B952}" srcOrd="6" destOrd="0" presId="urn:microsoft.com/office/officeart/2005/8/layout/vList2"/>
    <dgm:cxn modelId="{9F77D440-D79B-384B-BC43-05A1062ECE9F}" type="presParOf" srcId="{10FD1836-4262-A44F-A9D3-515C2F2A13F6}" destId="{3C939E44-F73C-3F4B-86CB-9474CA352A23}" srcOrd="7" destOrd="0" presId="urn:microsoft.com/office/officeart/2005/8/layout/vList2"/>
    <dgm:cxn modelId="{CA9CA636-85C0-514A-80F4-7974C24E72E5}" type="presParOf" srcId="{10FD1836-4262-A44F-A9D3-515C2F2A13F6}" destId="{3A4F503B-13C0-C046-BAA8-5C4CB03E94D6}" srcOrd="8" destOrd="0" presId="urn:microsoft.com/office/officeart/2005/8/layout/vList2"/>
    <dgm:cxn modelId="{D81BF45D-1124-124B-AFA8-94AE30EB5269}" type="presParOf" srcId="{10FD1836-4262-A44F-A9D3-515C2F2A13F6}" destId="{EBE8EA2A-B7FD-8645-844C-910FA4B39E87}" srcOrd="9" destOrd="0" presId="urn:microsoft.com/office/officeart/2005/8/layout/vList2"/>
    <dgm:cxn modelId="{C6880C58-F146-E44F-9EF0-C6FED5EAB162}" type="presParOf" srcId="{10FD1836-4262-A44F-A9D3-515C2F2A13F6}" destId="{961D8A29-5063-C946-91B8-DF3050FAA2E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D9C150-9005-4F45-936E-4EBF86CDAA2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08C8D5E-8A3A-48DF-A667-BD09280E6658}">
      <dgm:prSet custT="1"/>
      <dgm:spPr/>
      <dgm:t>
        <a:bodyPr/>
        <a:lstStyle/>
        <a:p>
          <a:pPr>
            <a:defRPr cap="all"/>
          </a:pPr>
          <a:r>
            <a:rPr lang="en-US" sz="2700" b="0" cap="none" dirty="0">
              <a:latin typeface="+mn-lt"/>
              <a:ea typeface="Palatino" pitchFamily="2" charset="77"/>
            </a:rPr>
            <a:t>Attracting and retaining top talent.</a:t>
          </a:r>
        </a:p>
      </dgm:t>
    </dgm:pt>
    <dgm:pt modelId="{1581FC23-CEF1-4C2E-AEB8-CEA73B2618ED}" type="parTrans" cxnId="{34143296-CBD1-4FB8-9EC1-2E9507A0A4A1}">
      <dgm:prSet/>
      <dgm:spPr/>
      <dgm:t>
        <a:bodyPr/>
        <a:lstStyle/>
        <a:p>
          <a:endParaRPr lang="en-US" sz="2700" b="0" dirty="0">
            <a:latin typeface="+mn-lt"/>
          </a:endParaRPr>
        </a:p>
      </dgm:t>
    </dgm:pt>
    <dgm:pt modelId="{70A66948-2322-4C73-9F7F-1B193BBFC638}" type="sibTrans" cxnId="{34143296-CBD1-4FB8-9EC1-2E9507A0A4A1}">
      <dgm:prSet/>
      <dgm:spPr/>
      <dgm:t>
        <a:bodyPr/>
        <a:lstStyle/>
        <a:p>
          <a:endParaRPr lang="en-US" sz="2700" b="0" dirty="0">
            <a:latin typeface="+mn-lt"/>
          </a:endParaRPr>
        </a:p>
      </dgm:t>
    </dgm:pt>
    <dgm:pt modelId="{E273A853-0808-4745-B29B-34CA05998AAB}">
      <dgm:prSet custT="1"/>
      <dgm:spPr/>
      <dgm:t>
        <a:bodyPr/>
        <a:lstStyle/>
        <a:p>
          <a:pPr>
            <a:defRPr cap="all"/>
          </a:pPr>
          <a:r>
            <a:rPr lang="en-US" sz="2700" b="0" cap="none" dirty="0">
              <a:latin typeface="+mn-lt"/>
              <a:ea typeface="Palatino" pitchFamily="2" charset="77"/>
            </a:rPr>
            <a:t>Lack of differentiation amongst companies.</a:t>
          </a:r>
        </a:p>
      </dgm:t>
    </dgm:pt>
    <dgm:pt modelId="{5E6E14EA-7229-4B89-8005-CA8D54462381}" type="parTrans" cxnId="{52A917EC-B750-4CA5-B9B6-1EFE902427A2}">
      <dgm:prSet/>
      <dgm:spPr/>
      <dgm:t>
        <a:bodyPr/>
        <a:lstStyle/>
        <a:p>
          <a:endParaRPr lang="en-US" sz="2700" b="0" dirty="0">
            <a:latin typeface="+mn-lt"/>
          </a:endParaRPr>
        </a:p>
      </dgm:t>
    </dgm:pt>
    <dgm:pt modelId="{6D267E56-6D61-4DEE-8964-84AB3804F5CE}" type="sibTrans" cxnId="{52A917EC-B750-4CA5-B9B6-1EFE902427A2}">
      <dgm:prSet/>
      <dgm:spPr/>
      <dgm:t>
        <a:bodyPr/>
        <a:lstStyle/>
        <a:p>
          <a:endParaRPr lang="en-US" sz="2700" b="0" dirty="0">
            <a:latin typeface="+mn-lt"/>
          </a:endParaRPr>
        </a:p>
      </dgm:t>
    </dgm:pt>
    <dgm:pt modelId="{5D97A454-2DB6-4D00-9A50-3840C62FAAB1}">
      <dgm:prSet custT="1"/>
      <dgm:spPr/>
      <dgm:t>
        <a:bodyPr/>
        <a:lstStyle/>
        <a:p>
          <a:pPr>
            <a:defRPr cap="all"/>
          </a:pPr>
          <a:r>
            <a:rPr lang="en-US" sz="2700" b="0" cap="none" dirty="0">
              <a:latin typeface="+mn-lt"/>
              <a:ea typeface="Palatino" pitchFamily="2" charset="77"/>
            </a:rPr>
            <a:t>Identifying the right cultural fit.</a:t>
          </a:r>
        </a:p>
      </dgm:t>
    </dgm:pt>
    <dgm:pt modelId="{A4C8A87B-76DC-43AB-9ACB-1F5FB8E2A0C2}" type="parTrans" cxnId="{0C883EE9-63D9-4840-BB09-FA0C52474579}">
      <dgm:prSet/>
      <dgm:spPr/>
      <dgm:t>
        <a:bodyPr/>
        <a:lstStyle/>
        <a:p>
          <a:endParaRPr lang="en-US" sz="2700" b="0" dirty="0">
            <a:latin typeface="+mn-lt"/>
          </a:endParaRPr>
        </a:p>
      </dgm:t>
    </dgm:pt>
    <dgm:pt modelId="{9DA987EB-6426-4C3D-8A27-7BD04F6C3A74}" type="sibTrans" cxnId="{0C883EE9-63D9-4840-BB09-FA0C52474579}">
      <dgm:prSet/>
      <dgm:spPr/>
      <dgm:t>
        <a:bodyPr/>
        <a:lstStyle/>
        <a:p>
          <a:endParaRPr lang="en-US" sz="2700" b="0" dirty="0">
            <a:latin typeface="+mn-lt"/>
          </a:endParaRPr>
        </a:p>
      </dgm:t>
    </dgm:pt>
    <dgm:pt modelId="{D9C3C5DD-170A-4DC6-A265-F35976D40897}">
      <dgm:prSet phldr="0" custT="1"/>
      <dgm:spPr/>
      <dgm:t>
        <a:bodyPr/>
        <a:lstStyle/>
        <a:p>
          <a:pPr>
            <a:defRPr cap="all"/>
          </a:pPr>
          <a:r>
            <a:rPr lang="en-US" sz="2700" b="0" cap="none" dirty="0">
              <a:latin typeface="+mn-lt"/>
              <a:ea typeface="Palatino" pitchFamily="2" charset="77"/>
            </a:rPr>
            <a:t>Competitive job market.</a:t>
          </a:r>
          <a:r>
            <a:rPr lang="en-US" sz="2700" b="0" cap="none" dirty="0">
              <a:latin typeface="+mn-lt"/>
            </a:rPr>
            <a:t> </a:t>
          </a:r>
        </a:p>
      </dgm:t>
    </dgm:pt>
    <dgm:pt modelId="{0D810791-4427-4F34-B424-0BDD9038E9E9}" type="parTrans" cxnId="{3862A1A4-7531-4A74-8D3E-1A6D2D7BB9C9}">
      <dgm:prSet/>
      <dgm:spPr/>
      <dgm:t>
        <a:bodyPr/>
        <a:lstStyle/>
        <a:p>
          <a:endParaRPr lang="en-US" sz="2700" b="0" dirty="0">
            <a:latin typeface="+mn-lt"/>
          </a:endParaRPr>
        </a:p>
      </dgm:t>
    </dgm:pt>
    <dgm:pt modelId="{026824A4-2A7B-42E8-9393-C4CC9BD92628}" type="sibTrans" cxnId="{3862A1A4-7531-4A74-8D3E-1A6D2D7BB9C9}">
      <dgm:prSet/>
      <dgm:spPr/>
      <dgm:t>
        <a:bodyPr/>
        <a:lstStyle/>
        <a:p>
          <a:endParaRPr lang="en-US" sz="2700" b="0" dirty="0">
            <a:latin typeface="+mn-lt"/>
          </a:endParaRPr>
        </a:p>
      </dgm:t>
    </dgm:pt>
    <dgm:pt modelId="{FB0F8484-5DEC-5E4C-B447-B6881D85B492}" type="pres">
      <dgm:prSet presAssocID="{F9D9C150-9005-4F45-936E-4EBF86CDAA27}" presName="linear" presStyleCnt="0">
        <dgm:presLayoutVars>
          <dgm:animLvl val="lvl"/>
          <dgm:resizeHandles val="exact"/>
        </dgm:presLayoutVars>
      </dgm:prSet>
      <dgm:spPr/>
    </dgm:pt>
    <dgm:pt modelId="{7D355DF0-787A-FC4E-9128-ADFAE1C474FA}" type="pres">
      <dgm:prSet presAssocID="{E08C8D5E-8A3A-48DF-A667-BD09280E6658}" presName="parentText" presStyleLbl="node1" presStyleIdx="0" presStyleCnt="4">
        <dgm:presLayoutVars>
          <dgm:chMax val="0"/>
          <dgm:bulletEnabled val="1"/>
        </dgm:presLayoutVars>
      </dgm:prSet>
      <dgm:spPr/>
    </dgm:pt>
    <dgm:pt modelId="{DB93C9D4-2130-2D4B-B8B2-A7F7FE74BDAF}" type="pres">
      <dgm:prSet presAssocID="{70A66948-2322-4C73-9F7F-1B193BBFC638}" presName="spacer" presStyleCnt="0"/>
      <dgm:spPr/>
    </dgm:pt>
    <dgm:pt modelId="{4AB39B52-70B6-6A44-8D9B-F68BE4BBB0B5}" type="pres">
      <dgm:prSet presAssocID="{D9C3C5DD-170A-4DC6-A265-F35976D40897}" presName="parentText" presStyleLbl="node1" presStyleIdx="1" presStyleCnt="4">
        <dgm:presLayoutVars>
          <dgm:chMax val="0"/>
          <dgm:bulletEnabled val="1"/>
        </dgm:presLayoutVars>
      </dgm:prSet>
      <dgm:spPr/>
    </dgm:pt>
    <dgm:pt modelId="{B3E7C894-659D-1F46-86F6-A2677E9441F2}" type="pres">
      <dgm:prSet presAssocID="{026824A4-2A7B-42E8-9393-C4CC9BD92628}" presName="spacer" presStyleCnt="0"/>
      <dgm:spPr/>
    </dgm:pt>
    <dgm:pt modelId="{41D59D9E-0793-7346-BA22-B375D7DA1A6A}" type="pres">
      <dgm:prSet presAssocID="{E273A853-0808-4745-B29B-34CA05998AAB}" presName="parentText" presStyleLbl="node1" presStyleIdx="2" presStyleCnt="4">
        <dgm:presLayoutVars>
          <dgm:chMax val="0"/>
          <dgm:bulletEnabled val="1"/>
        </dgm:presLayoutVars>
      </dgm:prSet>
      <dgm:spPr/>
    </dgm:pt>
    <dgm:pt modelId="{B2EE1930-E2E8-EC41-89CB-0EF46B05F029}" type="pres">
      <dgm:prSet presAssocID="{6D267E56-6D61-4DEE-8964-84AB3804F5CE}" presName="spacer" presStyleCnt="0"/>
      <dgm:spPr/>
    </dgm:pt>
    <dgm:pt modelId="{F24A5559-4330-D84A-BBA6-DA8330C695EE}" type="pres">
      <dgm:prSet presAssocID="{5D97A454-2DB6-4D00-9A50-3840C62FAAB1}" presName="parentText" presStyleLbl="node1" presStyleIdx="3" presStyleCnt="4">
        <dgm:presLayoutVars>
          <dgm:chMax val="0"/>
          <dgm:bulletEnabled val="1"/>
        </dgm:presLayoutVars>
      </dgm:prSet>
      <dgm:spPr/>
    </dgm:pt>
  </dgm:ptLst>
  <dgm:cxnLst>
    <dgm:cxn modelId="{961CCB16-8FF3-F448-A44B-C98A673D71E5}" type="presOf" srcId="{D9C3C5DD-170A-4DC6-A265-F35976D40897}" destId="{4AB39B52-70B6-6A44-8D9B-F68BE4BBB0B5}" srcOrd="0" destOrd="0" presId="urn:microsoft.com/office/officeart/2005/8/layout/vList2"/>
    <dgm:cxn modelId="{BEE67E6B-937F-4F4F-927B-99AFC1A3B535}" type="presOf" srcId="{E08C8D5E-8A3A-48DF-A667-BD09280E6658}" destId="{7D355DF0-787A-FC4E-9128-ADFAE1C474FA}" srcOrd="0" destOrd="0" presId="urn:microsoft.com/office/officeart/2005/8/layout/vList2"/>
    <dgm:cxn modelId="{34143296-CBD1-4FB8-9EC1-2E9507A0A4A1}" srcId="{F9D9C150-9005-4F45-936E-4EBF86CDAA27}" destId="{E08C8D5E-8A3A-48DF-A667-BD09280E6658}" srcOrd="0" destOrd="0" parTransId="{1581FC23-CEF1-4C2E-AEB8-CEA73B2618ED}" sibTransId="{70A66948-2322-4C73-9F7F-1B193BBFC638}"/>
    <dgm:cxn modelId="{3862A1A4-7531-4A74-8D3E-1A6D2D7BB9C9}" srcId="{F9D9C150-9005-4F45-936E-4EBF86CDAA27}" destId="{D9C3C5DD-170A-4DC6-A265-F35976D40897}" srcOrd="1" destOrd="0" parTransId="{0D810791-4427-4F34-B424-0BDD9038E9E9}" sibTransId="{026824A4-2A7B-42E8-9393-C4CC9BD92628}"/>
    <dgm:cxn modelId="{58BAB1A5-8BC4-2847-A8E1-6B0A4CFE5B62}" type="presOf" srcId="{5D97A454-2DB6-4D00-9A50-3840C62FAAB1}" destId="{F24A5559-4330-D84A-BBA6-DA8330C695EE}" srcOrd="0" destOrd="0" presId="urn:microsoft.com/office/officeart/2005/8/layout/vList2"/>
    <dgm:cxn modelId="{7DCBD8BF-829A-964E-8707-4C3EEB6C0158}" type="presOf" srcId="{F9D9C150-9005-4F45-936E-4EBF86CDAA27}" destId="{FB0F8484-5DEC-5E4C-B447-B6881D85B492}" srcOrd="0" destOrd="0" presId="urn:microsoft.com/office/officeart/2005/8/layout/vList2"/>
    <dgm:cxn modelId="{0C883EE9-63D9-4840-BB09-FA0C52474579}" srcId="{F9D9C150-9005-4F45-936E-4EBF86CDAA27}" destId="{5D97A454-2DB6-4D00-9A50-3840C62FAAB1}" srcOrd="3" destOrd="0" parTransId="{A4C8A87B-76DC-43AB-9ACB-1F5FB8E2A0C2}" sibTransId="{9DA987EB-6426-4C3D-8A27-7BD04F6C3A74}"/>
    <dgm:cxn modelId="{52A917EC-B750-4CA5-B9B6-1EFE902427A2}" srcId="{F9D9C150-9005-4F45-936E-4EBF86CDAA27}" destId="{E273A853-0808-4745-B29B-34CA05998AAB}" srcOrd="2" destOrd="0" parTransId="{5E6E14EA-7229-4B89-8005-CA8D54462381}" sibTransId="{6D267E56-6D61-4DEE-8964-84AB3804F5CE}"/>
    <dgm:cxn modelId="{1884C9FD-A511-5F4B-BAEC-3C2E8D1C4B08}" type="presOf" srcId="{E273A853-0808-4745-B29B-34CA05998AAB}" destId="{41D59D9E-0793-7346-BA22-B375D7DA1A6A}" srcOrd="0" destOrd="0" presId="urn:microsoft.com/office/officeart/2005/8/layout/vList2"/>
    <dgm:cxn modelId="{EC73159F-8CFC-794F-88F2-10D968340E31}" type="presParOf" srcId="{FB0F8484-5DEC-5E4C-B447-B6881D85B492}" destId="{7D355DF0-787A-FC4E-9128-ADFAE1C474FA}" srcOrd="0" destOrd="0" presId="urn:microsoft.com/office/officeart/2005/8/layout/vList2"/>
    <dgm:cxn modelId="{EA19F284-EE57-D142-8082-C098607513C3}" type="presParOf" srcId="{FB0F8484-5DEC-5E4C-B447-B6881D85B492}" destId="{DB93C9D4-2130-2D4B-B8B2-A7F7FE74BDAF}" srcOrd="1" destOrd="0" presId="urn:microsoft.com/office/officeart/2005/8/layout/vList2"/>
    <dgm:cxn modelId="{D2DF7909-EE5E-6143-8A7B-586427F73907}" type="presParOf" srcId="{FB0F8484-5DEC-5E4C-B447-B6881D85B492}" destId="{4AB39B52-70B6-6A44-8D9B-F68BE4BBB0B5}" srcOrd="2" destOrd="0" presId="urn:microsoft.com/office/officeart/2005/8/layout/vList2"/>
    <dgm:cxn modelId="{5D0CE8CD-07AF-6E4A-87D7-9021C849A3BD}" type="presParOf" srcId="{FB0F8484-5DEC-5E4C-B447-B6881D85B492}" destId="{B3E7C894-659D-1F46-86F6-A2677E9441F2}" srcOrd="3" destOrd="0" presId="urn:microsoft.com/office/officeart/2005/8/layout/vList2"/>
    <dgm:cxn modelId="{441F290F-A42E-A94F-B08B-1056E725FDC6}" type="presParOf" srcId="{FB0F8484-5DEC-5E4C-B447-B6881D85B492}" destId="{41D59D9E-0793-7346-BA22-B375D7DA1A6A}" srcOrd="4" destOrd="0" presId="urn:microsoft.com/office/officeart/2005/8/layout/vList2"/>
    <dgm:cxn modelId="{0E9342B7-E9EF-EF48-979C-44A5BDE9196C}" type="presParOf" srcId="{FB0F8484-5DEC-5E4C-B447-B6881D85B492}" destId="{B2EE1930-E2E8-EC41-89CB-0EF46B05F029}" srcOrd="5" destOrd="0" presId="urn:microsoft.com/office/officeart/2005/8/layout/vList2"/>
    <dgm:cxn modelId="{BAE531DB-6510-F44C-8D3B-DF41875B6AC7}" type="presParOf" srcId="{FB0F8484-5DEC-5E4C-B447-B6881D85B492}" destId="{F24A5559-4330-D84A-BBA6-DA8330C695E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02FAFF-4D1F-4CB9-86B3-E3774C42F866}"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55A68D81-4054-42F0-8A29-EF8BEF505E78}">
      <dgm:prSet/>
      <dgm:spPr>
        <a:solidFill>
          <a:schemeClr val="accent3"/>
        </a:solidFill>
        <a:effectLst>
          <a:outerShdw dist="19050" sx="1000" sy="1000" algn="ctr" rotWithShape="0">
            <a:srgbClr val="000000"/>
          </a:outerShdw>
        </a:effectLst>
      </dgm:spPr>
      <dgm:t>
        <a:bodyPr/>
        <a:lstStyle/>
        <a:p>
          <a:pPr>
            <a:defRPr cap="all"/>
          </a:pPr>
          <a:r>
            <a:rPr lang="en-US" b="0" cap="none" dirty="0">
              <a:latin typeface="+mn-lt"/>
              <a:ea typeface="Palatino" pitchFamily="2" charset="77"/>
            </a:rPr>
            <a:t>Find out what is important to them.</a:t>
          </a:r>
        </a:p>
      </dgm:t>
    </dgm:pt>
    <dgm:pt modelId="{388EA8B5-2645-4CC0-BAE5-6804B8707733}" type="parTrans" cxnId="{1400D862-AD54-4543-9CB4-813B074E5B1C}">
      <dgm:prSet/>
      <dgm:spPr/>
      <dgm:t>
        <a:bodyPr/>
        <a:lstStyle/>
        <a:p>
          <a:endParaRPr lang="en-US" sz="1400" b="0" dirty="0">
            <a:latin typeface="+mn-lt"/>
          </a:endParaRPr>
        </a:p>
      </dgm:t>
    </dgm:pt>
    <dgm:pt modelId="{457B5FDD-76E7-4AFA-A26B-B4A803EACB23}" type="sibTrans" cxnId="{1400D862-AD54-4543-9CB4-813B074E5B1C}">
      <dgm:prSet/>
      <dgm:spPr/>
      <dgm:t>
        <a:bodyPr/>
        <a:lstStyle/>
        <a:p>
          <a:endParaRPr lang="en-US" b="0" dirty="0">
            <a:latin typeface="+mn-lt"/>
          </a:endParaRPr>
        </a:p>
      </dgm:t>
    </dgm:pt>
    <dgm:pt modelId="{CBA1CEAC-CCD2-4600-9F83-5C169BC73C17}">
      <dgm:prSet/>
      <dgm:spPr>
        <a:solidFill>
          <a:schemeClr val="accent3"/>
        </a:solidFill>
        <a:effectLst>
          <a:outerShdw dist="19050" sx="1000" sy="1000" algn="ctr" rotWithShape="0">
            <a:srgbClr val="000000"/>
          </a:outerShdw>
        </a:effectLst>
      </dgm:spPr>
      <dgm:t>
        <a:bodyPr/>
        <a:lstStyle/>
        <a:p>
          <a:pPr>
            <a:defRPr cap="all"/>
          </a:pPr>
          <a:r>
            <a:rPr lang="en-US" b="0" i="0" cap="none" dirty="0">
              <a:latin typeface="+mn-lt"/>
              <a:ea typeface="Palatino" pitchFamily="2" charset="77"/>
            </a:rPr>
            <a:t>Differentiate your employee value proposition (EVP).</a:t>
          </a:r>
        </a:p>
      </dgm:t>
    </dgm:pt>
    <dgm:pt modelId="{68C6F646-2852-4828-BC05-CD431E42EE7F}" type="parTrans" cxnId="{08273EAA-A4EA-4709-9658-8F925E01E7BA}">
      <dgm:prSet/>
      <dgm:spPr/>
      <dgm:t>
        <a:bodyPr/>
        <a:lstStyle/>
        <a:p>
          <a:endParaRPr lang="en-US" sz="1400" b="0" dirty="0">
            <a:latin typeface="+mn-lt"/>
          </a:endParaRPr>
        </a:p>
      </dgm:t>
    </dgm:pt>
    <dgm:pt modelId="{6D2C6370-FB90-4FCC-BFEA-77E554FFCB90}" type="sibTrans" cxnId="{08273EAA-A4EA-4709-9658-8F925E01E7BA}">
      <dgm:prSet/>
      <dgm:spPr/>
      <dgm:t>
        <a:bodyPr/>
        <a:lstStyle/>
        <a:p>
          <a:endParaRPr lang="en-US" b="0" dirty="0">
            <a:latin typeface="+mn-lt"/>
          </a:endParaRPr>
        </a:p>
      </dgm:t>
    </dgm:pt>
    <dgm:pt modelId="{6499337B-A7B7-49D8-9105-50DD722AF248}">
      <dgm:prSet/>
      <dgm:spPr>
        <a:solidFill>
          <a:schemeClr val="accent3"/>
        </a:solidFill>
        <a:effectLst>
          <a:outerShdw dist="19050" sx="1000" sy="1000" algn="ctr" rotWithShape="0">
            <a:srgbClr val="000000"/>
          </a:outerShdw>
        </a:effectLst>
      </dgm:spPr>
      <dgm:t>
        <a:bodyPr/>
        <a:lstStyle/>
        <a:p>
          <a:pPr>
            <a:defRPr cap="all"/>
          </a:pPr>
          <a:r>
            <a:rPr lang="en-US" b="0" i="0" cap="none" dirty="0">
              <a:latin typeface="+mn-lt"/>
              <a:ea typeface="Palatino" pitchFamily="2" charset="77"/>
            </a:rPr>
            <a:t>Showcase your brand.</a:t>
          </a:r>
        </a:p>
      </dgm:t>
    </dgm:pt>
    <dgm:pt modelId="{01E70DE5-AC2E-41F0-9A41-10CD4A2B7523}" type="parTrans" cxnId="{580FDEB7-5454-4F42-9CF2-E816490BFB38}">
      <dgm:prSet/>
      <dgm:spPr/>
      <dgm:t>
        <a:bodyPr/>
        <a:lstStyle/>
        <a:p>
          <a:endParaRPr lang="en-US" sz="1400" b="0" dirty="0">
            <a:latin typeface="+mn-lt"/>
          </a:endParaRPr>
        </a:p>
      </dgm:t>
    </dgm:pt>
    <dgm:pt modelId="{6B7B84C0-DCCB-4F58-9ABF-E42206374FFA}" type="sibTrans" cxnId="{580FDEB7-5454-4F42-9CF2-E816490BFB38}">
      <dgm:prSet/>
      <dgm:spPr/>
      <dgm:t>
        <a:bodyPr/>
        <a:lstStyle/>
        <a:p>
          <a:endParaRPr lang="en-US" b="0" dirty="0">
            <a:latin typeface="+mn-lt"/>
          </a:endParaRPr>
        </a:p>
      </dgm:t>
    </dgm:pt>
    <dgm:pt modelId="{B0288209-52F3-4BC1-AFAA-003F28B9782E}">
      <dgm:prSet/>
      <dgm:spPr>
        <a:solidFill>
          <a:schemeClr val="accent3"/>
        </a:solidFill>
        <a:effectLst>
          <a:outerShdw dist="19050" sx="1000" sy="1000" algn="ctr" rotWithShape="0">
            <a:srgbClr val="000000"/>
          </a:outerShdw>
        </a:effectLst>
      </dgm:spPr>
      <dgm:t>
        <a:bodyPr/>
        <a:lstStyle/>
        <a:p>
          <a:pPr>
            <a:defRPr cap="all"/>
          </a:pPr>
          <a:r>
            <a:rPr lang="en-US" b="0" i="0" cap="none" dirty="0">
              <a:latin typeface="+mn-lt"/>
              <a:ea typeface="Palatino" pitchFamily="2" charset="77"/>
            </a:rPr>
            <a:t>Stay on trend.</a:t>
          </a:r>
        </a:p>
      </dgm:t>
    </dgm:pt>
    <dgm:pt modelId="{17E148A6-5FE7-4010-9C6D-86A0CCA35A28}" type="parTrans" cxnId="{56669638-E61E-4ED1-A1BB-B6542FF0191D}">
      <dgm:prSet/>
      <dgm:spPr/>
      <dgm:t>
        <a:bodyPr/>
        <a:lstStyle/>
        <a:p>
          <a:endParaRPr lang="en-US" sz="1400" b="0" dirty="0">
            <a:latin typeface="+mn-lt"/>
          </a:endParaRPr>
        </a:p>
      </dgm:t>
    </dgm:pt>
    <dgm:pt modelId="{3C39CA2E-BE56-4AF9-A2EB-5D5BBD0B1F5F}" type="sibTrans" cxnId="{56669638-E61E-4ED1-A1BB-B6542FF0191D}">
      <dgm:prSet/>
      <dgm:spPr/>
      <dgm:t>
        <a:bodyPr/>
        <a:lstStyle/>
        <a:p>
          <a:endParaRPr lang="en-US" b="0" dirty="0">
            <a:latin typeface="+mn-lt"/>
          </a:endParaRPr>
        </a:p>
      </dgm:t>
    </dgm:pt>
    <dgm:pt modelId="{9F827E47-6BA0-4A53-A1B3-D148C82FC7E3}">
      <dgm:prSet/>
      <dgm:spPr>
        <a:solidFill>
          <a:schemeClr val="accent3"/>
        </a:solidFill>
        <a:effectLst>
          <a:outerShdw blurRad="7404" dist="19050" sx="1000" sy="1000" algn="ctr" rotWithShape="0">
            <a:srgbClr val="000000"/>
          </a:outerShdw>
        </a:effectLst>
      </dgm:spPr>
      <dgm:t>
        <a:bodyPr/>
        <a:lstStyle/>
        <a:p>
          <a:pPr>
            <a:defRPr cap="all"/>
          </a:pPr>
          <a:r>
            <a:rPr lang="en-US" b="0" i="0" cap="none" dirty="0">
              <a:latin typeface="+mn-lt"/>
              <a:ea typeface="Palatino" pitchFamily="2" charset="77"/>
            </a:rPr>
            <a:t>Revise job descriptions.</a:t>
          </a:r>
        </a:p>
      </dgm:t>
    </dgm:pt>
    <dgm:pt modelId="{23B377BF-BC2A-4C55-9D91-C6B8F47490D4}" type="parTrans" cxnId="{5173D069-656B-42A3-BEC6-BF71623145C9}">
      <dgm:prSet/>
      <dgm:spPr/>
      <dgm:t>
        <a:bodyPr/>
        <a:lstStyle/>
        <a:p>
          <a:endParaRPr lang="en-US" sz="1400" b="0" dirty="0">
            <a:latin typeface="+mn-lt"/>
          </a:endParaRPr>
        </a:p>
      </dgm:t>
    </dgm:pt>
    <dgm:pt modelId="{62654F9B-03F3-4726-8F26-65BE423B0E6B}" type="sibTrans" cxnId="{5173D069-656B-42A3-BEC6-BF71623145C9}">
      <dgm:prSet/>
      <dgm:spPr/>
      <dgm:t>
        <a:bodyPr/>
        <a:lstStyle/>
        <a:p>
          <a:endParaRPr lang="en-US" b="0" dirty="0">
            <a:latin typeface="+mn-lt"/>
          </a:endParaRPr>
        </a:p>
      </dgm:t>
    </dgm:pt>
    <dgm:pt modelId="{D2F67476-0D68-1241-B738-7F968BD1D968}" type="pres">
      <dgm:prSet presAssocID="{4202FAFF-4D1F-4CB9-86B3-E3774C42F866}" presName="linear" presStyleCnt="0">
        <dgm:presLayoutVars>
          <dgm:animLvl val="lvl"/>
          <dgm:resizeHandles val="exact"/>
        </dgm:presLayoutVars>
      </dgm:prSet>
      <dgm:spPr/>
    </dgm:pt>
    <dgm:pt modelId="{F63A964C-1A4D-9B43-A7FF-1A84923604D1}" type="pres">
      <dgm:prSet presAssocID="{55A68D81-4054-42F0-8A29-EF8BEF505E78}" presName="parentText" presStyleLbl="node1" presStyleIdx="0" presStyleCnt="5">
        <dgm:presLayoutVars>
          <dgm:chMax val="0"/>
          <dgm:bulletEnabled val="1"/>
        </dgm:presLayoutVars>
      </dgm:prSet>
      <dgm:spPr/>
    </dgm:pt>
    <dgm:pt modelId="{9E4714F0-8163-DC47-9078-066B22EDBEF7}" type="pres">
      <dgm:prSet presAssocID="{457B5FDD-76E7-4AFA-A26B-B4A803EACB23}" presName="spacer" presStyleCnt="0"/>
      <dgm:spPr/>
    </dgm:pt>
    <dgm:pt modelId="{6F48FAB6-D80E-CA41-BAE5-EC8327384056}" type="pres">
      <dgm:prSet presAssocID="{CBA1CEAC-CCD2-4600-9F83-5C169BC73C17}" presName="parentText" presStyleLbl="node1" presStyleIdx="1" presStyleCnt="5">
        <dgm:presLayoutVars>
          <dgm:chMax val="0"/>
          <dgm:bulletEnabled val="1"/>
        </dgm:presLayoutVars>
      </dgm:prSet>
      <dgm:spPr/>
    </dgm:pt>
    <dgm:pt modelId="{F519CA14-F1C8-D840-A8F8-303BAEC2C495}" type="pres">
      <dgm:prSet presAssocID="{6D2C6370-FB90-4FCC-BFEA-77E554FFCB90}" presName="spacer" presStyleCnt="0"/>
      <dgm:spPr/>
    </dgm:pt>
    <dgm:pt modelId="{F66DC709-B042-BC46-A760-22AF3B1BEF6E}" type="pres">
      <dgm:prSet presAssocID="{6499337B-A7B7-49D8-9105-50DD722AF248}" presName="parentText" presStyleLbl="node1" presStyleIdx="2" presStyleCnt="5">
        <dgm:presLayoutVars>
          <dgm:chMax val="0"/>
          <dgm:bulletEnabled val="1"/>
        </dgm:presLayoutVars>
      </dgm:prSet>
      <dgm:spPr/>
    </dgm:pt>
    <dgm:pt modelId="{9DA8CE68-1D8E-A246-9786-25BECB9B284D}" type="pres">
      <dgm:prSet presAssocID="{6B7B84C0-DCCB-4F58-9ABF-E42206374FFA}" presName="spacer" presStyleCnt="0"/>
      <dgm:spPr/>
    </dgm:pt>
    <dgm:pt modelId="{36FDB5CD-9C9F-4E4F-8758-B43F379D0CDF}" type="pres">
      <dgm:prSet presAssocID="{B0288209-52F3-4BC1-AFAA-003F28B9782E}" presName="parentText" presStyleLbl="node1" presStyleIdx="3" presStyleCnt="5">
        <dgm:presLayoutVars>
          <dgm:chMax val="0"/>
          <dgm:bulletEnabled val="1"/>
        </dgm:presLayoutVars>
      </dgm:prSet>
      <dgm:spPr/>
    </dgm:pt>
    <dgm:pt modelId="{B3C1AFE2-4DD7-C44B-906C-DF703393F0C0}" type="pres">
      <dgm:prSet presAssocID="{3C39CA2E-BE56-4AF9-A2EB-5D5BBD0B1F5F}" presName="spacer" presStyleCnt="0"/>
      <dgm:spPr/>
    </dgm:pt>
    <dgm:pt modelId="{F18ECB5F-8757-8E49-AB97-2E7C4DCA86CE}" type="pres">
      <dgm:prSet presAssocID="{9F827E47-6BA0-4A53-A1B3-D148C82FC7E3}" presName="parentText" presStyleLbl="node1" presStyleIdx="4" presStyleCnt="5">
        <dgm:presLayoutVars>
          <dgm:chMax val="0"/>
          <dgm:bulletEnabled val="1"/>
        </dgm:presLayoutVars>
      </dgm:prSet>
      <dgm:spPr/>
    </dgm:pt>
  </dgm:ptLst>
  <dgm:cxnLst>
    <dgm:cxn modelId="{553B420E-5D4E-EF4C-9819-615DF355CA97}" type="presOf" srcId="{4202FAFF-4D1F-4CB9-86B3-E3774C42F866}" destId="{D2F67476-0D68-1241-B738-7F968BD1D968}" srcOrd="0" destOrd="0" presId="urn:microsoft.com/office/officeart/2005/8/layout/vList2"/>
    <dgm:cxn modelId="{56669638-E61E-4ED1-A1BB-B6542FF0191D}" srcId="{4202FAFF-4D1F-4CB9-86B3-E3774C42F866}" destId="{B0288209-52F3-4BC1-AFAA-003F28B9782E}" srcOrd="3" destOrd="0" parTransId="{17E148A6-5FE7-4010-9C6D-86A0CCA35A28}" sibTransId="{3C39CA2E-BE56-4AF9-A2EB-5D5BBD0B1F5F}"/>
    <dgm:cxn modelId="{04C88849-9089-BD40-A2FF-140031575B34}" type="presOf" srcId="{CBA1CEAC-CCD2-4600-9F83-5C169BC73C17}" destId="{6F48FAB6-D80E-CA41-BAE5-EC8327384056}" srcOrd="0" destOrd="0" presId="urn:microsoft.com/office/officeart/2005/8/layout/vList2"/>
    <dgm:cxn modelId="{AA00364C-7850-ED4A-BF44-3CF47764D098}" type="presOf" srcId="{B0288209-52F3-4BC1-AFAA-003F28B9782E}" destId="{36FDB5CD-9C9F-4E4F-8758-B43F379D0CDF}" srcOrd="0" destOrd="0" presId="urn:microsoft.com/office/officeart/2005/8/layout/vList2"/>
    <dgm:cxn modelId="{1400D862-AD54-4543-9CB4-813B074E5B1C}" srcId="{4202FAFF-4D1F-4CB9-86B3-E3774C42F866}" destId="{55A68D81-4054-42F0-8A29-EF8BEF505E78}" srcOrd="0" destOrd="0" parTransId="{388EA8B5-2645-4CC0-BAE5-6804B8707733}" sibTransId="{457B5FDD-76E7-4AFA-A26B-B4A803EACB23}"/>
    <dgm:cxn modelId="{5173D069-656B-42A3-BEC6-BF71623145C9}" srcId="{4202FAFF-4D1F-4CB9-86B3-E3774C42F866}" destId="{9F827E47-6BA0-4A53-A1B3-D148C82FC7E3}" srcOrd="4" destOrd="0" parTransId="{23B377BF-BC2A-4C55-9D91-C6B8F47490D4}" sibTransId="{62654F9B-03F3-4726-8F26-65BE423B0E6B}"/>
    <dgm:cxn modelId="{50966291-9B61-3541-9214-A3321E0855BA}" type="presOf" srcId="{9F827E47-6BA0-4A53-A1B3-D148C82FC7E3}" destId="{F18ECB5F-8757-8E49-AB97-2E7C4DCA86CE}" srcOrd="0" destOrd="0" presId="urn:microsoft.com/office/officeart/2005/8/layout/vList2"/>
    <dgm:cxn modelId="{3189C09C-16A4-9F4A-9F07-1A4521CA29BA}" type="presOf" srcId="{55A68D81-4054-42F0-8A29-EF8BEF505E78}" destId="{F63A964C-1A4D-9B43-A7FF-1A84923604D1}" srcOrd="0" destOrd="0" presId="urn:microsoft.com/office/officeart/2005/8/layout/vList2"/>
    <dgm:cxn modelId="{CA221AA2-22AF-3644-BBB7-947F4C731580}" type="presOf" srcId="{6499337B-A7B7-49D8-9105-50DD722AF248}" destId="{F66DC709-B042-BC46-A760-22AF3B1BEF6E}" srcOrd="0" destOrd="0" presId="urn:microsoft.com/office/officeart/2005/8/layout/vList2"/>
    <dgm:cxn modelId="{08273EAA-A4EA-4709-9658-8F925E01E7BA}" srcId="{4202FAFF-4D1F-4CB9-86B3-E3774C42F866}" destId="{CBA1CEAC-CCD2-4600-9F83-5C169BC73C17}" srcOrd="1" destOrd="0" parTransId="{68C6F646-2852-4828-BC05-CD431E42EE7F}" sibTransId="{6D2C6370-FB90-4FCC-BFEA-77E554FFCB90}"/>
    <dgm:cxn modelId="{580FDEB7-5454-4F42-9CF2-E816490BFB38}" srcId="{4202FAFF-4D1F-4CB9-86B3-E3774C42F866}" destId="{6499337B-A7B7-49D8-9105-50DD722AF248}" srcOrd="2" destOrd="0" parTransId="{01E70DE5-AC2E-41F0-9A41-10CD4A2B7523}" sibTransId="{6B7B84C0-DCCB-4F58-9ABF-E42206374FFA}"/>
    <dgm:cxn modelId="{9ED9E5A7-4027-5C47-963D-B1CBF6A9D84D}" type="presParOf" srcId="{D2F67476-0D68-1241-B738-7F968BD1D968}" destId="{F63A964C-1A4D-9B43-A7FF-1A84923604D1}" srcOrd="0" destOrd="0" presId="urn:microsoft.com/office/officeart/2005/8/layout/vList2"/>
    <dgm:cxn modelId="{69160AF4-1092-7742-96BE-CA4B496B7B03}" type="presParOf" srcId="{D2F67476-0D68-1241-B738-7F968BD1D968}" destId="{9E4714F0-8163-DC47-9078-066B22EDBEF7}" srcOrd="1" destOrd="0" presId="urn:microsoft.com/office/officeart/2005/8/layout/vList2"/>
    <dgm:cxn modelId="{091B3584-4E3C-474E-A315-55A9A7D19E7E}" type="presParOf" srcId="{D2F67476-0D68-1241-B738-7F968BD1D968}" destId="{6F48FAB6-D80E-CA41-BAE5-EC8327384056}" srcOrd="2" destOrd="0" presId="urn:microsoft.com/office/officeart/2005/8/layout/vList2"/>
    <dgm:cxn modelId="{EE7C3EA4-BE9E-B040-9D92-E0A7B564E40F}" type="presParOf" srcId="{D2F67476-0D68-1241-B738-7F968BD1D968}" destId="{F519CA14-F1C8-D840-A8F8-303BAEC2C495}" srcOrd="3" destOrd="0" presId="urn:microsoft.com/office/officeart/2005/8/layout/vList2"/>
    <dgm:cxn modelId="{DAE7688A-5927-9E42-A616-0B2CB92B6DF7}" type="presParOf" srcId="{D2F67476-0D68-1241-B738-7F968BD1D968}" destId="{F66DC709-B042-BC46-A760-22AF3B1BEF6E}" srcOrd="4" destOrd="0" presId="urn:microsoft.com/office/officeart/2005/8/layout/vList2"/>
    <dgm:cxn modelId="{96A460CD-4EA6-FB48-B70C-793D407ACF8F}" type="presParOf" srcId="{D2F67476-0D68-1241-B738-7F968BD1D968}" destId="{9DA8CE68-1D8E-A246-9786-25BECB9B284D}" srcOrd="5" destOrd="0" presId="urn:microsoft.com/office/officeart/2005/8/layout/vList2"/>
    <dgm:cxn modelId="{191DF47E-0F42-4142-99E2-CD16C5DFDF4E}" type="presParOf" srcId="{D2F67476-0D68-1241-B738-7F968BD1D968}" destId="{36FDB5CD-9C9F-4E4F-8758-B43F379D0CDF}" srcOrd="6" destOrd="0" presId="urn:microsoft.com/office/officeart/2005/8/layout/vList2"/>
    <dgm:cxn modelId="{E6F30C22-114E-8348-A596-C52349DCC6E8}" type="presParOf" srcId="{D2F67476-0D68-1241-B738-7F968BD1D968}" destId="{B3C1AFE2-4DD7-C44B-906C-DF703393F0C0}" srcOrd="7" destOrd="0" presId="urn:microsoft.com/office/officeart/2005/8/layout/vList2"/>
    <dgm:cxn modelId="{C286F168-BED4-584B-A0F9-CF64609C6501}" type="presParOf" srcId="{D2F67476-0D68-1241-B738-7F968BD1D968}" destId="{F18ECB5F-8757-8E49-AB97-2E7C4DCA86C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9A7647-18C8-4F07-8344-55A80F408F9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5C81F29-B196-427C-A502-BE0089838365}">
      <dgm:prSet custT="1"/>
      <dgm:spPr/>
      <dgm:t>
        <a:bodyPr/>
        <a:lstStyle/>
        <a:p>
          <a:pPr>
            <a:lnSpc>
              <a:spcPct val="100000"/>
            </a:lnSpc>
            <a:defRPr cap="all"/>
          </a:pPr>
          <a:r>
            <a:rPr lang="en-US" sz="1600" b="1" dirty="0"/>
            <a:t>work-life balance</a:t>
          </a:r>
          <a:endParaRPr lang="en-US" sz="1600" dirty="0"/>
        </a:p>
      </dgm:t>
    </dgm:pt>
    <dgm:pt modelId="{E971D775-2261-4300-92EB-6509DF568902}" type="parTrans" cxnId="{7ABAAFAD-2CCE-49BC-99B5-936EFB262CC0}">
      <dgm:prSet/>
      <dgm:spPr/>
      <dgm:t>
        <a:bodyPr/>
        <a:lstStyle/>
        <a:p>
          <a:endParaRPr lang="en-US"/>
        </a:p>
      </dgm:t>
    </dgm:pt>
    <dgm:pt modelId="{F63EBEA9-4523-462E-AC47-775D096ECA82}" type="sibTrans" cxnId="{7ABAAFAD-2CCE-49BC-99B5-936EFB262CC0}">
      <dgm:prSet/>
      <dgm:spPr/>
      <dgm:t>
        <a:bodyPr/>
        <a:lstStyle/>
        <a:p>
          <a:endParaRPr lang="en-US"/>
        </a:p>
      </dgm:t>
    </dgm:pt>
    <dgm:pt modelId="{8CFA3031-0C3D-47BB-A470-03578477730F}">
      <dgm:prSet custT="1"/>
      <dgm:spPr/>
      <dgm:t>
        <a:bodyPr/>
        <a:lstStyle/>
        <a:p>
          <a:pPr>
            <a:lnSpc>
              <a:spcPct val="100000"/>
            </a:lnSpc>
            <a:defRPr cap="all"/>
          </a:pPr>
          <a:r>
            <a:rPr lang="en-US" sz="1600" b="1" dirty="0"/>
            <a:t>career advancement</a:t>
          </a:r>
          <a:endParaRPr lang="en-US" sz="1600" dirty="0"/>
        </a:p>
      </dgm:t>
    </dgm:pt>
    <dgm:pt modelId="{6FA6EB2B-A7D2-4820-A722-A256A9C6DD13}" type="parTrans" cxnId="{01DA348D-C836-4EE7-80DE-517C8A0CB1AC}">
      <dgm:prSet/>
      <dgm:spPr/>
      <dgm:t>
        <a:bodyPr/>
        <a:lstStyle/>
        <a:p>
          <a:endParaRPr lang="en-US"/>
        </a:p>
      </dgm:t>
    </dgm:pt>
    <dgm:pt modelId="{CE797525-20B5-41A2-AE56-7CEF2F363003}" type="sibTrans" cxnId="{01DA348D-C836-4EE7-80DE-517C8A0CB1AC}">
      <dgm:prSet/>
      <dgm:spPr/>
      <dgm:t>
        <a:bodyPr/>
        <a:lstStyle/>
        <a:p>
          <a:endParaRPr lang="en-US"/>
        </a:p>
      </dgm:t>
    </dgm:pt>
    <dgm:pt modelId="{F6DD1027-05AC-4A91-AE80-6C9BC2642B89}">
      <dgm:prSet custT="1"/>
      <dgm:spPr/>
      <dgm:t>
        <a:bodyPr/>
        <a:lstStyle/>
        <a:p>
          <a:pPr>
            <a:lnSpc>
              <a:spcPct val="100000"/>
            </a:lnSpc>
            <a:defRPr cap="all"/>
          </a:pPr>
          <a:r>
            <a:rPr lang="en-US" sz="1600" b="1" dirty="0"/>
            <a:t>Higher compensation</a:t>
          </a:r>
          <a:endParaRPr lang="en-US" sz="1600" dirty="0"/>
        </a:p>
      </dgm:t>
    </dgm:pt>
    <dgm:pt modelId="{CCED3AA1-7F77-4AA1-82AA-69CD5860FF59}" type="parTrans" cxnId="{C0782B9A-A8E9-4FBA-954C-DAF1F2D9FA92}">
      <dgm:prSet/>
      <dgm:spPr/>
      <dgm:t>
        <a:bodyPr/>
        <a:lstStyle/>
        <a:p>
          <a:endParaRPr lang="en-US"/>
        </a:p>
      </dgm:t>
    </dgm:pt>
    <dgm:pt modelId="{F596D4B6-D856-49D0-8564-13F9E863AB4D}" type="sibTrans" cxnId="{C0782B9A-A8E9-4FBA-954C-DAF1F2D9FA92}">
      <dgm:prSet/>
      <dgm:spPr/>
      <dgm:t>
        <a:bodyPr/>
        <a:lstStyle/>
        <a:p>
          <a:endParaRPr lang="en-US"/>
        </a:p>
      </dgm:t>
    </dgm:pt>
    <dgm:pt modelId="{B70DBBA4-DCC6-4865-BD39-014513C459B2}">
      <dgm:prSet custT="1"/>
      <dgm:spPr/>
      <dgm:t>
        <a:bodyPr/>
        <a:lstStyle/>
        <a:p>
          <a:pPr>
            <a:lnSpc>
              <a:spcPct val="100000"/>
            </a:lnSpc>
            <a:defRPr cap="all"/>
          </a:pPr>
          <a:r>
            <a:rPr lang="en-US" sz="1600" b="1" dirty="0"/>
            <a:t>Better manager / team</a:t>
          </a:r>
          <a:endParaRPr lang="en-US" sz="1600" dirty="0"/>
        </a:p>
      </dgm:t>
    </dgm:pt>
    <dgm:pt modelId="{5EC57BDE-2AF1-4C41-9D39-2B4D4549B39E}" type="parTrans" cxnId="{705BE15E-244C-4D40-BF8C-9F96E8891BC3}">
      <dgm:prSet/>
      <dgm:spPr/>
      <dgm:t>
        <a:bodyPr/>
        <a:lstStyle/>
        <a:p>
          <a:endParaRPr lang="en-US"/>
        </a:p>
      </dgm:t>
    </dgm:pt>
    <dgm:pt modelId="{FB664889-BEDF-4411-881B-419D4503A461}" type="sibTrans" cxnId="{705BE15E-244C-4D40-BF8C-9F96E8891BC3}">
      <dgm:prSet/>
      <dgm:spPr/>
      <dgm:t>
        <a:bodyPr/>
        <a:lstStyle/>
        <a:p>
          <a:endParaRPr lang="en-US"/>
        </a:p>
      </dgm:t>
    </dgm:pt>
    <dgm:pt modelId="{1BCD8909-D190-4B83-8811-EB313F49E5B3}">
      <dgm:prSet custT="1"/>
      <dgm:spPr/>
      <dgm:t>
        <a:bodyPr/>
        <a:lstStyle/>
        <a:p>
          <a:pPr>
            <a:lnSpc>
              <a:spcPct val="100000"/>
            </a:lnSpc>
            <a:defRPr cap="all"/>
          </a:pPr>
          <a:r>
            <a:rPr lang="en-US" sz="1600" b="1" dirty="0"/>
            <a:t>sense of purpose</a:t>
          </a:r>
          <a:endParaRPr lang="en-US" sz="1600" dirty="0"/>
        </a:p>
      </dgm:t>
    </dgm:pt>
    <dgm:pt modelId="{C6C28203-2E3C-4A75-9FC9-86DE7CCF83A1}" type="parTrans" cxnId="{AA8CC134-E4B2-4E1B-B0AA-32B367BC7A3B}">
      <dgm:prSet/>
      <dgm:spPr/>
      <dgm:t>
        <a:bodyPr/>
        <a:lstStyle/>
        <a:p>
          <a:endParaRPr lang="en-US"/>
        </a:p>
      </dgm:t>
    </dgm:pt>
    <dgm:pt modelId="{1C4CDA40-13E4-41D6-A601-3D3E7E88BC5D}" type="sibTrans" cxnId="{AA8CC134-E4B2-4E1B-B0AA-32B367BC7A3B}">
      <dgm:prSet/>
      <dgm:spPr/>
      <dgm:t>
        <a:bodyPr/>
        <a:lstStyle/>
        <a:p>
          <a:endParaRPr lang="en-US"/>
        </a:p>
      </dgm:t>
    </dgm:pt>
    <dgm:pt modelId="{99087B39-62F5-498D-8360-14DC04D9B03F}">
      <dgm:prSet custT="1"/>
      <dgm:spPr/>
      <dgm:t>
        <a:bodyPr/>
        <a:lstStyle/>
        <a:p>
          <a:pPr>
            <a:lnSpc>
              <a:spcPct val="100000"/>
            </a:lnSpc>
            <a:defRPr cap="all"/>
          </a:pPr>
          <a:r>
            <a:rPr lang="en-US" sz="1600" b="1" dirty="0"/>
            <a:t>work culture</a:t>
          </a:r>
          <a:endParaRPr lang="en-US" sz="1600" dirty="0"/>
        </a:p>
      </dgm:t>
    </dgm:pt>
    <dgm:pt modelId="{9FE9C3C1-0467-4498-A4B4-635E43CE65E3}" type="parTrans" cxnId="{5B34767A-67A7-49AF-AFA6-BE4C4300F81C}">
      <dgm:prSet/>
      <dgm:spPr/>
      <dgm:t>
        <a:bodyPr/>
        <a:lstStyle/>
        <a:p>
          <a:endParaRPr lang="en-US"/>
        </a:p>
      </dgm:t>
    </dgm:pt>
    <dgm:pt modelId="{726110A7-C8D9-443D-8CD4-B29F0C128B75}" type="sibTrans" cxnId="{5B34767A-67A7-49AF-AFA6-BE4C4300F81C}">
      <dgm:prSet/>
      <dgm:spPr/>
      <dgm:t>
        <a:bodyPr/>
        <a:lstStyle/>
        <a:p>
          <a:endParaRPr lang="en-US"/>
        </a:p>
      </dgm:t>
    </dgm:pt>
    <dgm:pt modelId="{0035EBC5-A3B1-4F06-96EE-3C1720C5506C}">
      <dgm:prSet custT="1"/>
      <dgm:spPr/>
      <dgm:t>
        <a:bodyPr/>
        <a:lstStyle/>
        <a:p>
          <a:pPr>
            <a:lnSpc>
              <a:spcPct val="100000"/>
            </a:lnSpc>
            <a:defRPr cap="all"/>
          </a:pPr>
          <a:r>
            <a:rPr lang="en-US" sz="1600" b="1" dirty="0"/>
            <a:t>benefits</a:t>
          </a:r>
          <a:endParaRPr lang="en-US" sz="1600" dirty="0"/>
        </a:p>
      </dgm:t>
    </dgm:pt>
    <dgm:pt modelId="{57FF9BA8-225A-41D2-A511-31F4FD3CFDFA}" type="parTrans" cxnId="{E6AD1182-5306-4FAF-AFF6-BFC9EE2EF16E}">
      <dgm:prSet/>
      <dgm:spPr/>
      <dgm:t>
        <a:bodyPr/>
        <a:lstStyle/>
        <a:p>
          <a:endParaRPr lang="en-US"/>
        </a:p>
      </dgm:t>
    </dgm:pt>
    <dgm:pt modelId="{F223CAD5-040E-4045-B454-800A2557005D}" type="sibTrans" cxnId="{E6AD1182-5306-4FAF-AFF6-BFC9EE2EF16E}">
      <dgm:prSet/>
      <dgm:spPr/>
      <dgm:t>
        <a:bodyPr/>
        <a:lstStyle/>
        <a:p>
          <a:endParaRPr lang="en-US"/>
        </a:p>
      </dgm:t>
    </dgm:pt>
    <dgm:pt modelId="{61FB8228-2D06-4336-A10A-01FD30391515}" type="pres">
      <dgm:prSet presAssocID="{419A7647-18C8-4F07-8344-55A80F408F9B}" presName="root" presStyleCnt="0">
        <dgm:presLayoutVars>
          <dgm:dir/>
          <dgm:resizeHandles val="exact"/>
        </dgm:presLayoutVars>
      </dgm:prSet>
      <dgm:spPr/>
    </dgm:pt>
    <dgm:pt modelId="{709ECC58-9344-4F13-9DD8-09D90C031BD0}" type="pres">
      <dgm:prSet presAssocID="{95C81F29-B196-427C-A502-BE0089838365}" presName="compNode" presStyleCnt="0"/>
      <dgm:spPr/>
    </dgm:pt>
    <dgm:pt modelId="{C1FE8A83-042F-422A-963D-2B867A0E9069}" type="pres">
      <dgm:prSet presAssocID="{95C81F29-B196-427C-A502-BE0089838365}" presName="iconBgRect" presStyleLbl="bgShp" presStyleIdx="0" presStyleCnt="7"/>
      <dgm:spPr/>
    </dgm:pt>
    <dgm:pt modelId="{8A850D84-CD17-43E6-93AC-D033E763AB70}" type="pres">
      <dgm:prSet presAssocID="{95C81F29-B196-427C-A502-BE008983836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DC07BEF0-3623-4BA5-A0D0-0CD55EE1EF34}" type="pres">
      <dgm:prSet presAssocID="{95C81F29-B196-427C-A502-BE0089838365}" presName="spaceRect" presStyleCnt="0"/>
      <dgm:spPr/>
    </dgm:pt>
    <dgm:pt modelId="{3A9359AA-F0D4-4DF3-90D3-4914511FB796}" type="pres">
      <dgm:prSet presAssocID="{95C81F29-B196-427C-A502-BE0089838365}" presName="textRect" presStyleLbl="revTx" presStyleIdx="0" presStyleCnt="7" custLinFactNeighborX="1322" custLinFactNeighborY="-18033">
        <dgm:presLayoutVars>
          <dgm:chMax val="1"/>
          <dgm:chPref val="1"/>
        </dgm:presLayoutVars>
      </dgm:prSet>
      <dgm:spPr/>
    </dgm:pt>
    <dgm:pt modelId="{0458FE22-FD9D-434C-A401-F216B8A7F4BC}" type="pres">
      <dgm:prSet presAssocID="{F63EBEA9-4523-462E-AC47-775D096ECA82}" presName="sibTrans" presStyleCnt="0"/>
      <dgm:spPr/>
    </dgm:pt>
    <dgm:pt modelId="{E2BA64D7-1206-4D0E-9EA2-E75486EB4ACB}" type="pres">
      <dgm:prSet presAssocID="{8CFA3031-0C3D-47BB-A470-03578477730F}" presName="compNode" presStyleCnt="0"/>
      <dgm:spPr/>
    </dgm:pt>
    <dgm:pt modelId="{1158F5E3-859B-44E9-870B-E2506DD42927}" type="pres">
      <dgm:prSet presAssocID="{8CFA3031-0C3D-47BB-A470-03578477730F}" presName="iconBgRect" presStyleLbl="bgShp" presStyleIdx="1" presStyleCnt="7"/>
      <dgm:spPr/>
    </dgm:pt>
    <dgm:pt modelId="{CEFEC1F8-5B83-4DC7-8C54-EDC29878A414}" type="pres">
      <dgm:prSet presAssocID="{8CFA3031-0C3D-47BB-A470-03578477730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029329D5-1654-454F-AF9A-9DFF678AA35D}" type="pres">
      <dgm:prSet presAssocID="{8CFA3031-0C3D-47BB-A470-03578477730F}" presName="spaceRect" presStyleCnt="0"/>
      <dgm:spPr/>
    </dgm:pt>
    <dgm:pt modelId="{AB074669-A338-41CC-9890-BFCFEBD43DBC}" type="pres">
      <dgm:prSet presAssocID="{8CFA3031-0C3D-47BB-A470-03578477730F}" presName="textRect" presStyleLbl="revTx" presStyleIdx="1" presStyleCnt="7" custLinFactNeighborX="342" custLinFactNeighborY="-18521">
        <dgm:presLayoutVars>
          <dgm:chMax val="1"/>
          <dgm:chPref val="1"/>
        </dgm:presLayoutVars>
      </dgm:prSet>
      <dgm:spPr/>
    </dgm:pt>
    <dgm:pt modelId="{1F69E57A-7B79-4C59-820D-8D00E0325CAB}" type="pres">
      <dgm:prSet presAssocID="{CE797525-20B5-41A2-AE56-7CEF2F363003}" presName="sibTrans" presStyleCnt="0"/>
      <dgm:spPr/>
    </dgm:pt>
    <dgm:pt modelId="{CFA13513-E4D5-46DD-BDB3-75851C32367E}" type="pres">
      <dgm:prSet presAssocID="{F6DD1027-05AC-4A91-AE80-6C9BC2642B89}" presName="compNode" presStyleCnt="0"/>
      <dgm:spPr/>
    </dgm:pt>
    <dgm:pt modelId="{3AD84913-47BE-423A-A80D-B632F6D5A82C}" type="pres">
      <dgm:prSet presAssocID="{F6DD1027-05AC-4A91-AE80-6C9BC2642B89}" presName="iconBgRect" presStyleLbl="bgShp" presStyleIdx="2" presStyleCnt="7"/>
      <dgm:spPr/>
    </dgm:pt>
    <dgm:pt modelId="{B806F481-22E9-45C2-904A-B4B637E0CE97}" type="pres">
      <dgm:prSet presAssocID="{F6DD1027-05AC-4A91-AE80-6C9BC2642B8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0C883D80-4522-416E-8099-5FE74F2E1584}" type="pres">
      <dgm:prSet presAssocID="{F6DD1027-05AC-4A91-AE80-6C9BC2642B89}" presName="spaceRect" presStyleCnt="0"/>
      <dgm:spPr/>
    </dgm:pt>
    <dgm:pt modelId="{481A7550-A794-4D7B-8C2E-B17B1AF81B5B}" type="pres">
      <dgm:prSet presAssocID="{F6DD1027-05AC-4A91-AE80-6C9BC2642B89}" presName="textRect" presStyleLbl="revTx" presStyleIdx="2" presStyleCnt="7" custLinFactNeighborX="-989" custLinFactNeighborY="-22490">
        <dgm:presLayoutVars>
          <dgm:chMax val="1"/>
          <dgm:chPref val="1"/>
        </dgm:presLayoutVars>
      </dgm:prSet>
      <dgm:spPr/>
    </dgm:pt>
    <dgm:pt modelId="{BFC147D9-A60E-4CB8-B9F9-BF76FED393DF}" type="pres">
      <dgm:prSet presAssocID="{F596D4B6-D856-49D0-8564-13F9E863AB4D}" presName="sibTrans" presStyleCnt="0"/>
      <dgm:spPr/>
    </dgm:pt>
    <dgm:pt modelId="{77A8215E-B49F-4602-9945-FC690490C429}" type="pres">
      <dgm:prSet presAssocID="{B70DBBA4-DCC6-4865-BD39-014513C459B2}" presName="compNode" presStyleCnt="0"/>
      <dgm:spPr/>
    </dgm:pt>
    <dgm:pt modelId="{C7911579-1E3D-44CF-AA93-3363C2076814}" type="pres">
      <dgm:prSet presAssocID="{B70DBBA4-DCC6-4865-BD39-014513C459B2}" presName="iconBgRect" presStyleLbl="bgShp" presStyleIdx="3" presStyleCnt="7"/>
      <dgm:spPr/>
    </dgm:pt>
    <dgm:pt modelId="{CEF6A182-A064-428D-8341-468FE4F8D1DB}" type="pres">
      <dgm:prSet presAssocID="{B70DBBA4-DCC6-4865-BD39-014513C459B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63D9B91B-969F-4A2B-ACB3-D84D9B1BAEDE}" type="pres">
      <dgm:prSet presAssocID="{B70DBBA4-DCC6-4865-BD39-014513C459B2}" presName="spaceRect" presStyleCnt="0"/>
      <dgm:spPr/>
    </dgm:pt>
    <dgm:pt modelId="{039C642F-6E44-43D2-8A8C-9CDACF403684}" type="pres">
      <dgm:prSet presAssocID="{B70DBBA4-DCC6-4865-BD39-014513C459B2}" presName="textRect" presStyleLbl="revTx" presStyleIdx="3" presStyleCnt="7" custLinFactNeighborX="1058" custLinFactNeighborY="-25135">
        <dgm:presLayoutVars>
          <dgm:chMax val="1"/>
          <dgm:chPref val="1"/>
        </dgm:presLayoutVars>
      </dgm:prSet>
      <dgm:spPr/>
    </dgm:pt>
    <dgm:pt modelId="{F6E6B149-E872-415C-B07A-A9EBDAF306C4}" type="pres">
      <dgm:prSet presAssocID="{FB664889-BEDF-4411-881B-419D4503A461}" presName="sibTrans" presStyleCnt="0"/>
      <dgm:spPr/>
    </dgm:pt>
    <dgm:pt modelId="{94C7C429-9162-4983-95FD-35F39986D48B}" type="pres">
      <dgm:prSet presAssocID="{1BCD8909-D190-4B83-8811-EB313F49E5B3}" presName="compNode" presStyleCnt="0"/>
      <dgm:spPr/>
    </dgm:pt>
    <dgm:pt modelId="{BBAAAAB2-603F-48BB-93DE-D547EE299A2B}" type="pres">
      <dgm:prSet presAssocID="{1BCD8909-D190-4B83-8811-EB313F49E5B3}" presName="iconBgRect" presStyleLbl="bgShp" presStyleIdx="4" presStyleCnt="7"/>
      <dgm:spPr/>
    </dgm:pt>
    <dgm:pt modelId="{B5C8CFD2-534D-4291-9D56-4FB98F5DC9B5}" type="pres">
      <dgm:prSet presAssocID="{1BCD8909-D190-4B83-8811-EB313F49E5B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18705F9D-339F-41DC-B4D0-55C826D3ACD6}" type="pres">
      <dgm:prSet presAssocID="{1BCD8909-D190-4B83-8811-EB313F49E5B3}" presName="spaceRect" presStyleCnt="0"/>
      <dgm:spPr/>
    </dgm:pt>
    <dgm:pt modelId="{D476646D-795B-4DB5-B889-9F02AEA41021}" type="pres">
      <dgm:prSet presAssocID="{1BCD8909-D190-4B83-8811-EB313F49E5B3}" presName="textRect" presStyleLbl="revTx" presStyleIdx="4" presStyleCnt="7" custLinFactNeighborX="-633" custLinFactNeighborY="-27781">
        <dgm:presLayoutVars>
          <dgm:chMax val="1"/>
          <dgm:chPref val="1"/>
        </dgm:presLayoutVars>
      </dgm:prSet>
      <dgm:spPr/>
    </dgm:pt>
    <dgm:pt modelId="{DA72E5CB-37AF-4DE7-945A-42CBEBB08F92}" type="pres">
      <dgm:prSet presAssocID="{1C4CDA40-13E4-41D6-A601-3D3E7E88BC5D}" presName="sibTrans" presStyleCnt="0"/>
      <dgm:spPr/>
    </dgm:pt>
    <dgm:pt modelId="{1F220087-BD95-4B36-972F-65E1ABBFB737}" type="pres">
      <dgm:prSet presAssocID="{99087B39-62F5-498D-8360-14DC04D9B03F}" presName="compNode" presStyleCnt="0"/>
      <dgm:spPr/>
    </dgm:pt>
    <dgm:pt modelId="{7569CA61-7DD0-402D-AB45-EF1FAAAE0598}" type="pres">
      <dgm:prSet presAssocID="{99087B39-62F5-498D-8360-14DC04D9B03F}" presName="iconBgRect" presStyleLbl="bgShp" presStyleIdx="5" presStyleCnt="7"/>
      <dgm:spPr/>
    </dgm:pt>
    <dgm:pt modelId="{F9D3FF16-3BEB-4969-A615-7CE99A9248AB}" type="pres">
      <dgm:prSet presAssocID="{99087B39-62F5-498D-8360-14DC04D9B03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a:ext>
      </dgm:extLst>
    </dgm:pt>
    <dgm:pt modelId="{40A84EBA-4856-4011-956C-B17321CD819A}" type="pres">
      <dgm:prSet presAssocID="{99087B39-62F5-498D-8360-14DC04D9B03F}" presName="spaceRect" presStyleCnt="0"/>
      <dgm:spPr/>
    </dgm:pt>
    <dgm:pt modelId="{3F9B7CCC-DBBE-42F8-85F6-9CB290C3C710}" type="pres">
      <dgm:prSet presAssocID="{99087B39-62F5-498D-8360-14DC04D9B03F}" presName="textRect" presStyleLbl="revTx" presStyleIdx="5" presStyleCnt="7" custLinFactNeighborX="7205" custLinFactNeighborY="-18521">
        <dgm:presLayoutVars>
          <dgm:chMax val="1"/>
          <dgm:chPref val="1"/>
        </dgm:presLayoutVars>
      </dgm:prSet>
      <dgm:spPr/>
    </dgm:pt>
    <dgm:pt modelId="{B7D1E88A-42EA-429F-BAB6-ED4106143272}" type="pres">
      <dgm:prSet presAssocID="{726110A7-C8D9-443D-8CD4-B29F0C128B75}" presName="sibTrans" presStyleCnt="0"/>
      <dgm:spPr/>
    </dgm:pt>
    <dgm:pt modelId="{4F53FE7F-DDB9-42E6-88F8-AC44BA1FCB5D}" type="pres">
      <dgm:prSet presAssocID="{0035EBC5-A3B1-4F06-96EE-3C1720C5506C}" presName="compNode" presStyleCnt="0"/>
      <dgm:spPr/>
    </dgm:pt>
    <dgm:pt modelId="{86421AF7-7065-4AD9-ACB6-56593CB563B1}" type="pres">
      <dgm:prSet presAssocID="{0035EBC5-A3B1-4F06-96EE-3C1720C5506C}" presName="iconBgRect" presStyleLbl="bgShp" presStyleIdx="6" presStyleCnt="7"/>
      <dgm:spPr/>
    </dgm:pt>
    <dgm:pt modelId="{18A273C5-41F7-4333-B6A3-1C589F311D74}" type="pres">
      <dgm:prSet presAssocID="{0035EBC5-A3B1-4F06-96EE-3C1720C5506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pward trend"/>
        </a:ext>
      </dgm:extLst>
    </dgm:pt>
    <dgm:pt modelId="{D2D1F7E4-0D26-4D85-A61C-464B606B437E}" type="pres">
      <dgm:prSet presAssocID="{0035EBC5-A3B1-4F06-96EE-3C1720C5506C}" presName="spaceRect" presStyleCnt="0"/>
      <dgm:spPr/>
    </dgm:pt>
    <dgm:pt modelId="{A85FD60A-CC1D-4D87-A2C0-61CBF6DA8C9C}" type="pres">
      <dgm:prSet presAssocID="{0035EBC5-A3B1-4F06-96EE-3C1720C5506C}" presName="textRect" presStyleLbl="revTx" presStyleIdx="6" presStyleCnt="7" custLinFactNeighborX="931" custLinFactNeighborY="-23813">
        <dgm:presLayoutVars>
          <dgm:chMax val="1"/>
          <dgm:chPref val="1"/>
        </dgm:presLayoutVars>
      </dgm:prSet>
      <dgm:spPr/>
    </dgm:pt>
  </dgm:ptLst>
  <dgm:cxnLst>
    <dgm:cxn modelId="{7FFBD708-5F0B-C049-8FAD-A6D9E5A31923}" type="presOf" srcId="{419A7647-18C8-4F07-8344-55A80F408F9B}" destId="{61FB8228-2D06-4336-A10A-01FD30391515}" srcOrd="0" destOrd="0" presId="urn:microsoft.com/office/officeart/2018/5/layout/IconCircleLabelList"/>
    <dgm:cxn modelId="{E2402C23-18B6-0C43-ACDB-25EF0E98649F}" type="presOf" srcId="{95C81F29-B196-427C-A502-BE0089838365}" destId="{3A9359AA-F0D4-4DF3-90D3-4914511FB796}" srcOrd="0" destOrd="0" presId="urn:microsoft.com/office/officeart/2018/5/layout/IconCircleLabelList"/>
    <dgm:cxn modelId="{AA8CC134-E4B2-4E1B-B0AA-32B367BC7A3B}" srcId="{419A7647-18C8-4F07-8344-55A80F408F9B}" destId="{1BCD8909-D190-4B83-8811-EB313F49E5B3}" srcOrd="4" destOrd="0" parTransId="{C6C28203-2E3C-4A75-9FC9-86DE7CCF83A1}" sibTransId="{1C4CDA40-13E4-41D6-A601-3D3E7E88BC5D}"/>
    <dgm:cxn modelId="{705BE15E-244C-4D40-BF8C-9F96E8891BC3}" srcId="{419A7647-18C8-4F07-8344-55A80F408F9B}" destId="{B70DBBA4-DCC6-4865-BD39-014513C459B2}" srcOrd="3" destOrd="0" parTransId="{5EC57BDE-2AF1-4C41-9D39-2B4D4549B39E}" sibTransId="{FB664889-BEDF-4411-881B-419D4503A461}"/>
    <dgm:cxn modelId="{58B14C76-AEAB-3D4D-8F6A-7D3FF67F3954}" type="presOf" srcId="{99087B39-62F5-498D-8360-14DC04D9B03F}" destId="{3F9B7CCC-DBBE-42F8-85F6-9CB290C3C710}" srcOrd="0" destOrd="0" presId="urn:microsoft.com/office/officeart/2018/5/layout/IconCircleLabelList"/>
    <dgm:cxn modelId="{5B34767A-67A7-49AF-AFA6-BE4C4300F81C}" srcId="{419A7647-18C8-4F07-8344-55A80F408F9B}" destId="{99087B39-62F5-498D-8360-14DC04D9B03F}" srcOrd="5" destOrd="0" parTransId="{9FE9C3C1-0467-4498-A4B4-635E43CE65E3}" sibTransId="{726110A7-C8D9-443D-8CD4-B29F0C128B75}"/>
    <dgm:cxn modelId="{E6AD1182-5306-4FAF-AFF6-BFC9EE2EF16E}" srcId="{419A7647-18C8-4F07-8344-55A80F408F9B}" destId="{0035EBC5-A3B1-4F06-96EE-3C1720C5506C}" srcOrd="6" destOrd="0" parTransId="{57FF9BA8-225A-41D2-A511-31F4FD3CFDFA}" sibTransId="{F223CAD5-040E-4045-B454-800A2557005D}"/>
    <dgm:cxn modelId="{01DA348D-C836-4EE7-80DE-517C8A0CB1AC}" srcId="{419A7647-18C8-4F07-8344-55A80F408F9B}" destId="{8CFA3031-0C3D-47BB-A470-03578477730F}" srcOrd="1" destOrd="0" parTransId="{6FA6EB2B-A7D2-4820-A722-A256A9C6DD13}" sibTransId="{CE797525-20B5-41A2-AE56-7CEF2F363003}"/>
    <dgm:cxn modelId="{C0782B9A-A8E9-4FBA-954C-DAF1F2D9FA92}" srcId="{419A7647-18C8-4F07-8344-55A80F408F9B}" destId="{F6DD1027-05AC-4A91-AE80-6C9BC2642B89}" srcOrd="2" destOrd="0" parTransId="{CCED3AA1-7F77-4AA1-82AA-69CD5860FF59}" sibTransId="{F596D4B6-D856-49D0-8564-13F9E863AB4D}"/>
    <dgm:cxn modelId="{241A63A2-EB30-1144-9AFF-37C4A9EF5DB1}" type="presOf" srcId="{1BCD8909-D190-4B83-8811-EB313F49E5B3}" destId="{D476646D-795B-4DB5-B889-9F02AEA41021}" srcOrd="0" destOrd="0" presId="urn:microsoft.com/office/officeart/2018/5/layout/IconCircleLabelList"/>
    <dgm:cxn modelId="{7ABAAFAD-2CCE-49BC-99B5-936EFB262CC0}" srcId="{419A7647-18C8-4F07-8344-55A80F408F9B}" destId="{95C81F29-B196-427C-A502-BE0089838365}" srcOrd="0" destOrd="0" parTransId="{E971D775-2261-4300-92EB-6509DF568902}" sibTransId="{F63EBEA9-4523-462E-AC47-775D096ECA82}"/>
    <dgm:cxn modelId="{299C37AE-861D-3740-8B22-CD896C410818}" type="presOf" srcId="{8CFA3031-0C3D-47BB-A470-03578477730F}" destId="{AB074669-A338-41CC-9890-BFCFEBD43DBC}" srcOrd="0" destOrd="0" presId="urn:microsoft.com/office/officeart/2018/5/layout/IconCircleLabelList"/>
    <dgm:cxn modelId="{3091EEDA-757F-3442-8209-9A83005345CA}" type="presOf" srcId="{F6DD1027-05AC-4A91-AE80-6C9BC2642B89}" destId="{481A7550-A794-4D7B-8C2E-B17B1AF81B5B}" srcOrd="0" destOrd="0" presId="urn:microsoft.com/office/officeart/2018/5/layout/IconCircleLabelList"/>
    <dgm:cxn modelId="{D43202F5-C511-A641-9FAB-23335ABAB308}" type="presOf" srcId="{B70DBBA4-DCC6-4865-BD39-014513C459B2}" destId="{039C642F-6E44-43D2-8A8C-9CDACF403684}" srcOrd="0" destOrd="0" presId="urn:microsoft.com/office/officeart/2018/5/layout/IconCircleLabelList"/>
    <dgm:cxn modelId="{9941F7FC-14C7-5A4A-9689-A4CA9B5F3CA1}" type="presOf" srcId="{0035EBC5-A3B1-4F06-96EE-3C1720C5506C}" destId="{A85FD60A-CC1D-4D87-A2C0-61CBF6DA8C9C}" srcOrd="0" destOrd="0" presId="urn:microsoft.com/office/officeart/2018/5/layout/IconCircleLabelList"/>
    <dgm:cxn modelId="{6E46BC45-C174-4145-85BA-762137A538A8}" type="presParOf" srcId="{61FB8228-2D06-4336-A10A-01FD30391515}" destId="{709ECC58-9344-4F13-9DD8-09D90C031BD0}" srcOrd="0" destOrd="0" presId="urn:microsoft.com/office/officeart/2018/5/layout/IconCircleLabelList"/>
    <dgm:cxn modelId="{A98E1631-DCF9-1942-AE86-28DBC08B1C09}" type="presParOf" srcId="{709ECC58-9344-4F13-9DD8-09D90C031BD0}" destId="{C1FE8A83-042F-422A-963D-2B867A0E9069}" srcOrd="0" destOrd="0" presId="urn:microsoft.com/office/officeart/2018/5/layout/IconCircleLabelList"/>
    <dgm:cxn modelId="{710E0EE8-8067-9B46-8FF8-C87E97834413}" type="presParOf" srcId="{709ECC58-9344-4F13-9DD8-09D90C031BD0}" destId="{8A850D84-CD17-43E6-93AC-D033E763AB70}" srcOrd="1" destOrd="0" presId="urn:microsoft.com/office/officeart/2018/5/layout/IconCircleLabelList"/>
    <dgm:cxn modelId="{2DAF7416-5028-1941-BBAE-752AD21A3B41}" type="presParOf" srcId="{709ECC58-9344-4F13-9DD8-09D90C031BD0}" destId="{DC07BEF0-3623-4BA5-A0D0-0CD55EE1EF34}" srcOrd="2" destOrd="0" presId="urn:microsoft.com/office/officeart/2018/5/layout/IconCircleLabelList"/>
    <dgm:cxn modelId="{10A014CD-CAAE-DB4C-A540-D40E1EAD3FD8}" type="presParOf" srcId="{709ECC58-9344-4F13-9DD8-09D90C031BD0}" destId="{3A9359AA-F0D4-4DF3-90D3-4914511FB796}" srcOrd="3" destOrd="0" presId="urn:microsoft.com/office/officeart/2018/5/layout/IconCircleLabelList"/>
    <dgm:cxn modelId="{0C2B6D21-80F4-254B-B4D5-B125B8954736}" type="presParOf" srcId="{61FB8228-2D06-4336-A10A-01FD30391515}" destId="{0458FE22-FD9D-434C-A401-F216B8A7F4BC}" srcOrd="1" destOrd="0" presId="urn:microsoft.com/office/officeart/2018/5/layout/IconCircleLabelList"/>
    <dgm:cxn modelId="{B83BA3D8-2AA6-7641-A307-CFEF0CB54FD5}" type="presParOf" srcId="{61FB8228-2D06-4336-A10A-01FD30391515}" destId="{E2BA64D7-1206-4D0E-9EA2-E75486EB4ACB}" srcOrd="2" destOrd="0" presId="urn:microsoft.com/office/officeart/2018/5/layout/IconCircleLabelList"/>
    <dgm:cxn modelId="{9B92A4A7-1C68-1545-B086-9571C0E10F28}" type="presParOf" srcId="{E2BA64D7-1206-4D0E-9EA2-E75486EB4ACB}" destId="{1158F5E3-859B-44E9-870B-E2506DD42927}" srcOrd="0" destOrd="0" presId="urn:microsoft.com/office/officeart/2018/5/layout/IconCircleLabelList"/>
    <dgm:cxn modelId="{85F82CE7-5B57-4A4F-AEE7-0A7CB2A89091}" type="presParOf" srcId="{E2BA64D7-1206-4D0E-9EA2-E75486EB4ACB}" destId="{CEFEC1F8-5B83-4DC7-8C54-EDC29878A414}" srcOrd="1" destOrd="0" presId="urn:microsoft.com/office/officeart/2018/5/layout/IconCircleLabelList"/>
    <dgm:cxn modelId="{345E54B5-F845-434A-ADCC-931DC4D41956}" type="presParOf" srcId="{E2BA64D7-1206-4D0E-9EA2-E75486EB4ACB}" destId="{029329D5-1654-454F-AF9A-9DFF678AA35D}" srcOrd="2" destOrd="0" presId="urn:microsoft.com/office/officeart/2018/5/layout/IconCircleLabelList"/>
    <dgm:cxn modelId="{E536F39B-8D56-3144-B1FC-6FE2EC8AE4F2}" type="presParOf" srcId="{E2BA64D7-1206-4D0E-9EA2-E75486EB4ACB}" destId="{AB074669-A338-41CC-9890-BFCFEBD43DBC}" srcOrd="3" destOrd="0" presId="urn:microsoft.com/office/officeart/2018/5/layout/IconCircleLabelList"/>
    <dgm:cxn modelId="{E6DA7A61-00BA-CD43-8FE0-883C15C3DB4A}" type="presParOf" srcId="{61FB8228-2D06-4336-A10A-01FD30391515}" destId="{1F69E57A-7B79-4C59-820D-8D00E0325CAB}" srcOrd="3" destOrd="0" presId="urn:microsoft.com/office/officeart/2018/5/layout/IconCircleLabelList"/>
    <dgm:cxn modelId="{43C7A323-D2FC-4B48-B361-07D3AB9FB248}" type="presParOf" srcId="{61FB8228-2D06-4336-A10A-01FD30391515}" destId="{CFA13513-E4D5-46DD-BDB3-75851C32367E}" srcOrd="4" destOrd="0" presId="urn:microsoft.com/office/officeart/2018/5/layout/IconCircleLabelList"/>
    <dgm:cxn modelId="{2547EBC0-3FC6-144D-80BB-501F4F47C493}" type="presParOf" srcId="{CFA13513-E4D5-46DD-BDB3-75851C32367E}" destId="{3AD84913-47BE-423A-A80D-B632F6D5A82C}" srcOrd="0" destOrd="0" presId="urn:microsoft.com/office/officeart/2018/5/layout/IconCircleLabelList"/>
    <dgm:cxn modelId="{F26816C0-3A3F-9F40-A2EF-77E9BB00C72F}" type="presParOf" srcId="{CFA13513-E4D5-46DD-BDB3-75851C32367E}" destId="{B806F481-22E9-45C2-904A-B4B637E0CE97}" srcOrd="1" destOrd="0" presId="urn:microsoft.com/office/officeart/2018/5/layout/IconCircleLabelList"/>
    <dgm:cxn modelId="{845FDA90-51B3-7E4A-B65A-503C4C089A13}" type="presParOf" srcId="{CFA13513-E4D5-46DD-BDB3-75851C32367E}" destId="{0C883D80-4522-416E-8099-5FE74F2E1584}" srcOrd="2" destOrd="0" presId="urn:microsoft.com/office/officeart/2018/5/layout/IconCircleLabelList"/>
    <dgm:cxn modelId="{FDB25E04-13DB-EE40-8985-C0D731FF09B3}" type="presParOf" srcId="{CFA13513-E4D5-46DD-BDB3-75851C32367E}" destId="{481A7550-A794-4D7B-8C2E-B17B1AF81B5B}" srcOrd="3" destOrd="0" presId="urn:microsoft.com/office/officeart/2018/5/layout/IconCircleLabelList"/>
    <dgm:cxn modelId="{26765429-F098-BA4A-B687-A25A278BAD83}" type="presParOf" srcId="{61FB8228-2D06-4336-A10A-01FD30391515}" destId="{BFC147D9-A60E-4CB8-B9F9-BF76FED393DF}" srcOrd="5" destOrd="0" presId="urn:microsoft.com/office/officeart/2018/5/layout/IconCircleLabelList"/>
    <dgm:cxn modelId="{232A701A-7B68-CD4A-A4E6-ED2A79220848}" type="presParOf" srcId="{61FB8228-2D06-4336-A10A-01FD30391515}" destId="{77A8215E-B49F-4602-9945-FC690490C429}" srcOrd="6" destOrd="0" presId="urn:microsoft.com/office/officeart/2018/5/layout/IconCircleLabelList"/>
    <dgm:cxn modelId="{969AB8E7-799C-2C4E-88EC-A74E25395D23}" type="presParOf" srcId="{77A8215E-B49F-4602-9945-FC690490C429}" destId="{C7911579-1E3D-44CF-AA93-3363C2076814}" srcOrd="0" destOrd="0" presId="urn:microsoft.com/office/officeart/2018/5/layout/IconCircleLabelList"/>
    <dgm:cxn modelId="{93970442-40DF-204D-83E0-24A6BC08AA18}" type="presParOf" srcId="{77A8215E-B49F-4602-9945-FC690490C429}" destId="{CEF6A182-A064-428D-8341-468FE4F8D1DB}" srcOrd="1" destOrd="0" presId="urn:microsoft.com/office/officeart/2018/5/layout/IconCircleLabelList"/>
    <dgm:cxn modelId="{88827FC9-D6FB-544B-AC97-43E99DA39073}" type="presParOf" srcId="{77A8215E-B49F-4602-9945-FC690490C429}" destId="{63D9B91B-969F-4A2B-ACB3-D84D9B1BAEDE}" srcOrd="2" destOrd="0" presId="urn:microsoft.com/office/officeart/2018/5/layout/IconCircleLabelList"/>
    <dgm:cxn modelId="{5BA5816F-1D03-604D-8816-5E58A299A779}" type="presParOf" srcId="{77A8215E-B49F-4602-9945-FC690490C429}" destId="{039C642F-6E44-43D2-8A8C-9CDACF403684}" srcOrd="3" destOrd="0" presId="urn:microsoft.com/office/officeart/2018/5/layout/IconCircleLabelList"/>
    <dgm:cxn modelId="{D088D232-F0FE-9E4B-9BCC-B2AC23D182AA}" type="presParOf" srcId="{61FB8228-2D06-4336-A10A-01FD30391515}" destId="{F6E6B149-E872-415C-B07A-A9EBDAF306C4}" srcOrd="7" destOrd="0" presId="urn:microsoft.com/office/officeart/2018/5/layout/IconCircleLabelList"/>
    <dgm:cxn modelId="{207DC033-CAFC-8B46-A509-6ED47EA4A5F4}" type="presParOf" srcId="{61FB8228-2D06-4336-A10A-01FD30391515}" destId="{94C7C429-9162-4983-95FD-35F39986D48B}" srcOrd="8" destOrd="0" presId="urn:microsoft.com/office/officeart/2018/5/layout/IconCircleLabelList"/>
    <dgm:cxn modelId="{C133B150-D99E-534A-AC0A-0DAB2E555A09}" type="presParOf" srcId="{94C7C429-9162-4983-95FD-35F39986D48B}" destId="{BBAAAAB2-603F-48BB-93DE-D547EE299A2B}" srcOrd="0" destOrd="0" presId="urn:microsoft.com/office/officeart/2018/5/layout/IconCircleLabelList"/>
    <dgm:cxn modelId="{5C3D65EA-1D34-E346-9E16-C73CD0B19EEC}" type="presParOf" srcId="{94C7C429-9162-4983-95FD-35F39986D48B}" destId="{B5C8CFD2-534D-4291-9D56-4FB98F5DC9B5}" srcOrd="1" destOrd="0" presId="urn:microsoft.com/office/officeart/2018/5/layout/IconCircleLabelList"/>
    <dgm:cxn modelId="{05EE5074-937C-3248-9D9C-A4635649461C}" type="presParOf" srcId="{94C7C429-9162-4983-95FD-35F39986D48B}" destId="{18705F9D-339F-41DC-B4D0-55C826D3ACD6}" srcOrd="2" destOrd="0" presId="urn:microsoft.com/office/officeart/2018/5/layout/IconCircleLabelList"/>
    <dgm:cxn modelId="{B8296308-C879-9342-B7CD-DD6AA4323EF5}" type="presParOf" srcId="{94C7C429-9162-4983-95FD-35F39986D48B}" destId="{D476646D-795B-4DB5-B889-9F02AEA41021}" srcOrd="3" destOrd="0" presId="urn:microsoft.com/office/officeart/2018/5/layout/IconCircleLabelList"/>
    <dgm:cxn modelId="{2F06B1C0-D28C-CF4D-9B01-A4CD60818BEE}" type="presParOf" srcId="{61FB8228-2D06-4336-A10A-01FD30391515}" destId="{DA72E5CB-37AF-4DE7-945A-42CBEBB08F92}" srcOrd="9" destOrd="0" presId="urn:microsoft.com/office/officeart/2018/5/layout/IconCircleLabelList"/>
    <dgm:cxn modelId="{08184D88-8D7F-564F-BDC3-92C421CC6476}" type="presParOf" srcId="{61FB8228-2D06-4336-A10A-01FD30391515}" destId="{1F220087-BD95-4B36-972F-65E1ABBFB737}" srcOrd="10" destOrd="0" presId="urn:microsoft.com/office/officeart/2018/5/layout/IconCircleLabelList"/>
    <dgm:cxn modelId="{320BB2CF-16A0-C14E-9774-3C3B85CBCDBA}" type="presParOf" srcId="{1F220087-BD95-4B36-972F-65E1ABBFB737}" destId="{7569CA61-7DD0-402D-AB45-EF1FAAAE0598}" srcOrd="0" destOrd="0" presId="urn:microsoft.com/office/officeart/2018/5/layout/IconCircleLabelList"/>
    <dgm:cxn modelId="{72D168A3-611B-FE42-A7F3-01345C2E5058}" type="presParOf" srcId="{1F220087-BD95-4B36-972F-65E1ABBFB737}" destId="{F9D3FF16-3BEB-4969-A615-7CE99A9248AB}" srcOrd="1" destOrd="0" presId="urn:microsoft.com/office/officeart/2018/5/layout/IconCircleLabelList"/>
    <dgm:cxn modelId="{941269C2-16AC-2849-B154-E6BA6B16E0F2}" type="presParOf" srcId="{1F220087-BD95-4B36-972F-65E1ABBFB737}" destId="{40A84EBA-4856-4011-956C-B17321CD819A}" srcOrd="2" destOrd="0" presId="urn:microsoft.com/office/officeart/2018/5/layout/IconCircleLabelList"/>
    <dgm:cxn modelId="{2E18E656-7E5F-FC4B-887A-678384E3551A}" type="presParOf" srcId="{1F220087-BD95-4B36-972F-65E1ABBFB737}" destId="{3F9B7CCC-DBBE-42F8-85F6-9CB290C3C710}" srcOrd="3" destOrd="0" presId="urn:microsoft.com/office/officeart/2018/5/layout/IconCircleLabelList"/>
    <dgm:cxn modelId="{6642EC86-8335-5642-9D29-2D5C013AD8DF}" type="presParOf" srcId="{61FB8228-2D06-4336-A10A-01FD30391515}" destId="{B7D1E88A-42EA-429F-BAB6-ED4106143272}" srcOrd="11" destOrd="0" presId="urn:microsoft.com/office/officeart/2018/5/layout/IconCircleLabelList"/>
    <dgm:cxn modelId="{5F716452-96F2-4E41-B34C-1176FBF36916}" type="presParOf" srcId="{61FB8228-2D06-4336-A10A-01FD30391515}" destId="{4F53FE7F-DDB9-42E6-88F8-AC44BA1FCB5D}" srcOrd="12" destOrd="0" presId="urn:microsoft.com/office/officeart/2018/5/layout/IconCircleLabelList"/>
    <dgm:cxn modelId="{6DD94A5A-122F-AD41-9FC4-D3A7E4D575FA}" type="presParOf" srcId="{4F53FE7F-DDB9-42E6-88F8-AC44BA1FCB5D}" destId="{86421AF7-7065-4AD9-ACB6-56593CB563B1}" srcOrd="0" destOrd="0" presId="urn:microsoft.com/office/officeart/2018/5/layout/IconCircleLabelList"/>
    <dgm:cxn modelId="{C17AA537-0C9C-2347-BFDE-B1DFF40375F9}" type="presParOf" srcId="{4F53FE7F-DDB9-42E6-88F8-AC44BA1FCB5D}" destId="{18A273C5-41F7-4333-B6A3-1C589F311D74}" srcOrd="1" destOrd="0" presId="urn:microsoft.com/office/officeart/2018/5/layout/IconCircleLabelList"/>
    <dgm:cxn modelId="{0F0EBD19-1690-724E-995E-3A6ACEECABEF}" type="presParOf" srcId="{4F53FE7F-DDB9-42E6-88F8-AC44BA1FCB5D}" destId="{D2D1F7E4-0D26-4D85-A61C-464B606B437E}" srcOrd="2" destOrd="0" presId="urn:microsoft.com/office/officeart/2018/5/layout/IconCircleLabelList"/>
    <dgm:cxn modelId="{58C612D4-927F-0B47-BED9-81E4355CC7A4}" type="presParOf" srcId="{4F53FE7F-DDB9-42E6-88F8-AC44BA1FCB5D}" destId="{A85FD60A-CC1D-4D87-A2C0-61CBF6DA8C9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3CC74-C827-B34B-A07E-4E806B78EF0A}">
      <dsp:nvSpPr>
        <dsp:cNvPr id="0" name=""/>
        <dsp:cNvSpPr/>
      </dsp:nvSpPr>
      <dsp:spPr>
        <a:xfrm>
          <a:off x="0" y="317879"/>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Current Job Market </a:t>
          </a:r>
        </a:p>
      </dsp:txBody>
      <dsp:txXfrm>
        <a:off x="26273" y="344152"/>
        <a:ext cx="4748054" cy="485654"/>
      </dsp:txXfrm>
    </dsp:sp>
    <dsp:sp modelId="{22F87D8A-34DC-6845-88F6-4191608A0761}">
      <dsp:nvSpPr>
        <dsp:cNvPr id="0" name=""/>
        <dsp:cNvSpPr/>
      </dsp:nvSpPr>
      <dsp:spPr>
        <a:xfrm>
          <a:off x="0" y="922319"/>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Recruiting Pain Points/Solutions </a:t>
          </a:r>
        </a:p>
      </dsp:txBody>
      <dsp:txXfrm>
        <a:off x="26273" y="948592"/>
        <a:ext cx="4748054" cy="485654"/>
      </dsp:txXfrm>
    </dsp:sp>
    <dsp:sp modelId="{D43A0E98-66B0-4ED0-B725-A37555D08F92}">
      <dsp:nvSpPr>
        <dsp:cNvPr id="0" name=""/>
        <dsp:cNvSpPr/>
      </dsp:nvSpPr>
      <dsp:spPr>
        <a:xfrm>
          <a:off x="0" y="1526759"/>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Candidate Expectations</a:t>
          </a:r>
        </a:p>
      </dsp:txBody>
      <dsp:txXfrm>
        <a:off x="26273" y="1553032"/>
        <a:ext cx="4748054" cy="485654"/>
      </dsp:txXfrm>
    </dsp:sp>
    <dsp:sp modelId="{889119AC-530A-5A42-A573-D25DB624B19C}">
      <dsp:nvSpPr>
        <dsp:cNvPr id="0" name=""/>
        <dsp:cNvSpPr/>
      </dsp:nvSpPr>
      <dsp:spPr>
        <a:xfrm>
          <a:off x="0" y="2131200"/>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Employers Should be Doing</a:t>
          </a:r>
        </a:p>
      </dsp:txBody>
      <dsp:txXfrm>
        <a:off x="26273" y="2157473"/>
        <a:ext cx="4748054" cy="485654"/>
      </dsp:txXfrm>
    </dsp:sp>
    <dsp:sp modelId="{25B08125-0AA8-4F40-9BDA-84FB47102BBC}">
      <dsp:nvSpPr>
        <dsp:cNvPr id="0" name=""/>
        <dsp:cNvSpPr/>
      </dsp:nvSpPr>
      <dsp:spPr>
        <a:xfrm>
          <a:off x="0" y="2735640"/>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Hiring Process and Strategy</a:t>
          </a:r>
        </a:p>
      </dsp:txBody>
      <dsp:txXfrm>
        <a:off x="26273" y="2761913"/>
        <a:ext cx="4748054" cy="485654"/>
      </dsp:txXfrm>
    </dsp:sp>
    <dsp:sp modelId="{C983069F-039C-1146-BDF4-76BF0AF271F2}">
      <dsp:nvSpPr>
        <dsp:cNvPr id="0" name=""/>
        <dsp:cNvSpPr/>
      </dsp:nvSpPr>
      <dsp:spPr>
        <a:xfrm>
          <a:off x="0" y="3340080"/>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G&amp;A RPO Service Offerings</a:t>
          </a:r>
        </a:p>
      </dsp:txBody>
      <dsp:txXfrm>
        <a:off x="26273" y="3366353"/>
        <a:ext cx="4748054" cy="485654"/>
      </dsp:txXfrm>
    </dsp:sp>
    <dsp:sp modelId="{C1C84CF9-43CB-5E42-A8EC-D1F8E51E0E99}">
      <dsp:nvSpPr>
        <dsp:cNvPr id="0" name=""/>
        <dsp:cNvSpPr/>
      </dsp:nvSpPr>
      <dsp:spPr>
        <a:xfrm>
          <a:off x="0" y="3944520"/>
          <a:ext cx="4800600" cy="5382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Q&amp;A </a:t>
          </a:r>
        </a:p>
      </dsp:txBody>
      <dsp:txXfrm>
        <a:off x="26273" y="3970793"/>
        <a:ext cx="4748054" cy="485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3EBD7-111F-41D2-87C5-E5B91E6AF2F9}">
      <dsp:nvSpPr>
        <dsp:cNvPr id="0" name=""/>
        <dsp:cNvSpPr/>
      </dsp:nvSpPr>
      <dsp:spPr>
        <a:xfrm>
          <a:off x="674884" y="57465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EBD02-7FA4-48DE-BBD8-636BE62A065A}">
      <dsp:nvSpPr>
        <dsp:cNvPr id="0" name=""/>
        <dsp:cNvSpPr/>
      </dsp:nvSpPr>
      <dsp:spPr>
        <a:xfrm>
          <a:off x="1099009" y="998783"/>
          <a:ext cx="1141874" cy="1141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6F0C6-8846-427E-91C0-97F6F8DF67CE}">
      <dsp:nvSpPr>
        <dsp:cNvPr id="0" name=""/>
        <dsp:cNvSpPr/>
      </dsp:nvSpPr>
      <dsp:spPr>
        <a:xfrm>
          <a:off x="38697" y="318465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Build your employer brand.</a:t>
          </a:r>
          <a:endParaRPr lang="en-US" sz="1800" kern="1200"/>
        </a:p>
      </dsp:txBody>
      <dsp:txXfrm>
        <a:off x="38697" y="3184658"/>
        <a:ext cx="3262500" cy="720000"/>
      </dsp:txXfrm>
    </dsp:sp>
    <dsp:sp modelId="{FD63FB07-20A5-4ABD-9138-0C844E7B8D4D}">
      <dsp:nvSpPr>
        <dsp:cNvPr id="0" name=""/>
        <dsp:cNvSpPr/>
      </dsp:nvSpPr>
      <dsp:spPr>
        <a:xfrm>
          <a:off x="4508322" y="57465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1F2C4-131C-473C-A949-3A58651F8114}">
      <dsp:nvSpPr>
        <dsp:cNvPr id="0" name=""/>
        <dsp:cNvSpPr/>
      </dsp:nvSpPr>
      <dsp:spPr>
        <a:xfrm>
          <a:off x="4932447" y="998783"/>
          <a:ext cx="1141874" cy="1141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8DAB80-DE15-447A-8FF8-192FAED0B261}">
      <dsp:nvSpPr>
        <dsp:cNvPr id="0" name=""/>
        <dsp:cNvSpPr/>
      </dsp:nvSpPr>
      <dsp:spPr>
        <a:xfrm>
          <a:off x="3872134" y="318465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Create a positive candidate experience.</a:t>
          </a:r>
          <a:endParaRPr lang="en-US" sz="1800" kern="1200"/>
        </a:p>
      </dsp:txBody>
      <dsp:txXfrm>
        <a:off x="3872134" y="3184658"/>
        <a:ext cx="3262500" cy="720000"/>
      </dsp:txXfrm>
    </dsp:sp>
    <dsp:sp modelId="{02034D2A-7F64-4B64-A3CD-7EE7DD4FE444}">
      <dsp:nvSpPr>
        <dsp:cNvPr id="0" name=""/>
        <dsp:cNvSpPr/>
      </dsp:nvSpPr>
      <dsp:spPr>
        <a:xfrm>
          <a:off x="8341759" y="57465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DD950-175A-4221-BB2F-B1EB531992C9}">
      <dsp:nvSpPr>
        <dsp:cNvPr id="0" name=""/>
        <dsp:cNvSpPr/>
      </dsp:nvSpPr>
      <dsp:spPr>
        <a:xfrm>
          <a:off x="8765884" y="998783"/>
          <a:ext cx="1141874" cy="1141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02355-8A47-413F-B5A2-EFC1348D84ED}">
      <dsp:nvSpPr>
        <dsp:cNvPr id="0" name=""/>
        <dsp:cNvSpPr/>
      </dsp:nvSpPr>
      <dsp:spPr>
        <a:xfrm>
          <a:off x="7705572" y="3184658"/>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Offer opportunities for upskilling and reskilling.</a:t>
          </a:r>
          <a:endParaRPr lang="en-US" sz="1800" kern="1200"/>
        </a:p>
      </dsp:txBody>
      <dsp:txXfrm>
        <a:off x="7705572" y="3184658"/>
        <a:ext cx="32625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B388B-A1AB-B246-BC7E-B2AC7F2E0559}">
      <dsp:nvSpPr>
        <dsp:cNvPr id="0" name=""/>
        <dsp:cNvSpPr/>
      </dsp:nvSpPr>
      <dsp:spPr>
        <a:xfrm>
          <a:off x="3762" y="813830"/>
          <a:ext cx="2036897" cy="2851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804" tIns="330200" rIns="158804" bIns="330200" numCol="1" spcCol="1270" anchor="t" anchorCtr="0">
          <a:noAutofit/>
        </a:bodyPr>
        <a:lstStyle/>
        <a:p>
          <a:pPr marL="0" lvl="0" indent="0" algn="ctr" defTabSz="889000">
            <a:lnSpc>
              <a:spcPct val="90000"/>
            </a:lnSpc>
            <a:spcBef>
              <a:spcPct val="0"/>
            </a:spcBef>
            <a:spcAft>
              <a:spcPct val="35000"/>
            </a:spcAft>
            <a:buNone/>
          </a:pPr>
          <a:r>
            <a:rPr lang="en-US" sz="2000" b="0" i="0" kern="1200" baseline="0" dirty="0"/>
            <a:t>Communicate the process</a:t>
          </a:r>
          <a:endParaRPr lang="en-US" sz="2000" kern="1200" dirty="0"/>
        </a:p>
      </dsp:txBody>
      <dsp:txXfrm>
        <a:off x="3762" y="1897459"/>
        <a:ext cx="2036897" cy="1710993"/>
      </dsp:txXfrm>
    </dsp:sp>
    <dsp:sp modelId="{97ADC1D5-4305-B145-8FB1-CD384F0413CB}">
      <dsp:nvSpPr>
        <dsp:cNvPr id="0" name=""/>
        <dsp:cNvSpPr/>
      </dsp:nvSpPr>
      <dsp:spPr>
        <a:xfrm>
          <a:off x="594462" y="1098996"/>
          <a:ext cx="855496" cy="8554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98" tIns="12700" rIns="66698"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19746" y="1224280"/>
        <a:ext cx="604928" cy="604928"/>
      </dsp:txXfrm>
    </dsp:sp>
    <dsp:sp modelId="{36AB2E5A-980E-1343-B914-8CAD29DD40E3}">
      <dsp:nvSpPr>
        <dsp:cNvPr id="0" name=""/>
        <dsp:cNvSpPr/>
      </dsp:nvSpPr>
      <dsp:spPr>
        <a:xfrm>
          <a:off x="3762" y="3665414"/>
          <a:ext cx="203689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FD408-8590-3B4C-8B03-19CECFE35B27}">
      <dsp:nvSpPr>
        <dsp:cNvPr id="0" name=""/>
        <dsp:cNvSpPr/>
      </dsp:nvSpPr>
      <dsp:spPr>
        <a:xfrm>
          <a:off x="2244348" y="813830"/>
          <a:ext cx="2036897" cy="2851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804" tIns="330200" rIns="158804" bIns="330200" numCol="1" spcCol="1270" anchor="t" anchorCtr="0">
          <a:noAutofit/>
        </a:bodyPr>
        <a:lstStyle/>
        <a:p>
          <a:pPr marL="0" lvl="0" indent="0" algn="ctr" defTabSz="889000">
            <a:lnSpc>
              <a:spcPct val="90000"/>
            </a:lnSpc>
            <a:spcBef>
              <a:spcPct val="0"/>
            </a:spcBef>
            <a:spcAft>
              <a:spcPct val="35000"/>
            </a:spcAft>
            <a:buNone/>
          </a:pPr>
          <a:r>
            <a:rPr lang="en-US" sz="2000" b="0" kern="1200" dirty="0"/>
            <a:t>Timely communication</a:t>
          </a:r>
          <a:endParaRPr lang="en-US" sz="2000" kern="1200" dirty="0"/>
        </a:p>
      </dsp:txBody>
      <dsp:txXfrm>
        <a:off x="2244348" y="1897459"/>
        <a:ext cx="2036897" cy="1710993"/>
      </dsp:txXfrm>
    </dsp:sp>
    <dsp:sp modelId="{724EC839-5F29-E24A-A115-32C293985D42}">
      <dsp:nvSpPr>
        <dsp:cNvPr id="0" name=""/>
        <dsp:cNvSpPr/>
      </dsp:nvSpPr>
      <dsp:spPr>
        <a:xfrm>
          <a:off x="2835049" y="1098996"/>
          <a:ext cx="855496" cy="8554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98" tIns="12700" rIns="66698"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2960333" y="1224280"/>
        <a:ext cx="604928" cy="604928"/>
      </dsp:txXfrm>
    </dsp:sp>
    <dsp:sp modelId="{CF7E2FE6-4BA8-C941-BB4A-69CE1C5E9989}">
      <dsp:nvSpPr>
        <dsp:cNvPr id="0" name=""/>
        <dsp:cNvSpPr/>
      </dsp:nvSpPr>
      <dsp:spPr>
        <a:xfrm>
          <a:off x="2244348" y="3665414"/>
          <a:ext cx="203689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2ED9-7E19-CF42-A9AD-6BB11767D249}">
      <dsp:nvSpPr>
        <dsp:cNvPr id="0" name=""/>
        <dsp:cNvSpPr/>
      </dsp:nvSpPr>
      <dsp:spPr>
        <a:xfrm>
          <a:off x="4484935" y="813830"/>
          <a:ext cx="2036897" cy="2851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804" tIns="330200" rIns="158804" bIns="330200" numCol="1" spcCol="1270" anchor="t" anchorCtr="0">
          <a:noAutofit/>
        </a:bodyPr>
        <a:lstStyle/>
        <a:p>
          <a:pPr marL="0" lvl="0" indent="0" algn="ctr" defTabSz="889000">
            <a:lnSpc>
              <a:spcPct val="90000"/>
            </a:lnSpc>
            <a:spcBef>
              <a:spcPct val="0"/>
            </a:spcBef>
            <a:spcAft>
              <a:spcPct val="35000"/>
            </a:spcAft>
            <a:buNone/>
          </a:pPr>
          <a:r>
            <a:rPr lang="en-US" sz="2000" b="0" i="0" kern="1200" baseline="0" dirty="0"/>
            <a:t>Be engaging &amp; offer value</a:t>
          </a:r>
          <a:endParaRPr lang="en-US" sz="2000" kern="1200" dirty="0"/>
        </a:p>
      </dsp:txBody>
      <dsp:txXfrm>
        <a:off x="4484935" y="1897459"/>
        <a:ext cx="2036897" cy="1710993"/>
      </dsp:txXfrm>
    </dsp:sp>
    <dsp:sp modelId="{61C16668-8949-9741-9B86-EBF84FDBA66A}">
      <dsp:nvSpPr>
        <dsp:cNvPr id="0" name=""/>
        <dsp:cNvSpPr/>
      </dsp:nvSpPr>
      <dsp:spPr>
        <a:xfrm>
          <a:off x="5075636" y="1098996"/>
          <a:ext cx="855496" cy="8554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98" tIns="12700" rIns="66698"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200920" y="1224280"/>
        <a:ext cx="604928" cy="604928"/>
      </dsp:txXfrm>
    </dsp:sp>
    <dsp:sp modelId="{AA613B70-BDD2-E94F-8E2F-66BE1C7F55FF}">
      <dsp:nvSpPr>
        <dsp:cNvPr id="0" name=""/>
        <dsp:cNvSpPr/>
      </dsp:nvSpPr>
      <dsp:spPr>
        <a:xfrm>
          <a:off x="4484935" y="3665414"/>
          <a:ext cx="203689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E93CD-B34A-014F-AD99-942B6367C6B3}">
      <dsp:nvSpPr>
        <dsp:cNvPr id="0" name=""/>
        <dsp:cNvSpPr/>
      </dsp:nvSpPr>
      <dsp:spPr>
        <a:xfrm>
          <a:off x="6725522" y="813830"/>
          <a:ext cx="2036897" cy="2851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804" tIns="330200" rIns="158804" bIns="330200" numCol="1" spcCol="1270" anchor="t" anchorCtr="0">
          <a:noAutofit/>
        </a:bodyPr>
        <a:lstStyle/>
        <a:p>
          <a:pPr marL="0" lvl="0" indent="0" algn="ctr" defTabSz="889000">
            <a:lnSpc>
              <a:spcPct val="90000"/>
            </a:lnSpc>
            <a:spcBef>
              <a:spcPct val="0"/>
            </a:spcBef>
            <a:spcAft>
              <a:spcPct val="35000"/>
            </a:spcAft>
            <a:buNone/>
          </a:pPr>
          <a:r>
            <a:rPr lang="en-US" sz="2000" b="0" kern="1200" dirty="0"/>
            <a:t>Make applying easy</a:t>
          </a:r>
          <a:endParaRPr lang="en-US" sz="2000" kern="1200" dirty="0"/>
        </a:p>
      </dsp:txBody>
      <dsp:txXfrm>
        <a:off x="6725522" y="1897459"/>
        <a:ext cx="2036897" cy="1710993"/>
      </dsp:txXfrm>
    </dsp:sp>
    <dsp:sp modelId="{1F7070A9-D22E-2146-B56D-25C5ECB6723D}">
      <dsp:nvSpPr>
        <dsp:cNvPr id="0" name=""/>
        <dsp:cNvSpPr/>
      </dsp:nvSpPr>
      <dsp:spPr>
        <a:xfrm>
          <a:off x="7316223" y="1098996"/>
          <a:ext cx="855496" cy="8554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98" tIns="12700" rIns="66698"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7441507" y="1224280"/>
        <a:ext cx="604928" cy="604928"/>
      </dsp:txXfrm>
    </dsp:sp>
    <dsp:sp modelId="{34EB0F40-2F4A-BB4E-B42C-866EB96C314A}">
      <dsp:nvSpPr>
        <dsp:cNvPr id="0" name=""/>
        <dsp:cNvSpPr/>
      </dsp:nvSpPr>
      <dsp:spPr>
        <a:xfrm>
          <a:off x="6725522" y="3665414"/>
          <a:ext cx="203689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2A364-5DBE-E248-A4F5-4BBDCC2B7E30}">
      <dsp:nvSpPr>
        <dsp:cNvPr id="0" name=""/>
        <dsp:cNvSpPr/>
      </dsp:nvSpPr>
      <dsp:spPr>
        <a:xfrm>
          <a:off x="8966109" y="813830"/>
          <a:ext cx="2036897" cy="2851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804" tIns="330200" rIns="158804" bIns="330200" numCol="1" spcCol="1270" anchor="t" anchorCtr="0">
          <a:noAutofit/>
        </a:bodyPr>
        <a:lstStyle/>
        <a:p>
          <a:pPr marL="0" lvl="0" indent="0" algn="ctr" defTabSz="889000">
            <a:lnSpc>
              <a:spcPct val="90000"/>
            </a:lnSpc>
            <a:spcBef>
              <a:spcPct val="0"/>
            </a:spcBef>
            <a:spcAft>
              <a:spcPct val="35000"/>
            </a:spcAft>
            <a:buNone/>
          </a:pPr>
          <a:r>
            <a:rPr lang="en-US" sz="2000" b="0" i="0" kern="1200" baseline="0" dirty="0"/>
            <a:t>Keep in touch</a:t>
          </a:r>
          <a:endParaRPr lang="en-US" sz="2000" kern="1200" dirty="0"/>
        </a:p>
      </dsp:txBody>
      <dsp:txXfrm>
        <a:off x="8966109" y="1897459"/>
        <a:ext cx="2036897" cy="1710993"/>
      </dsp:txXfrm>
    </dsp:sp>
    <dsp:sp modelId="{0A7EB3AF-C1CF-8E45-853B-076CAEE0DB04}">
      <dsp:nvSpPr>
        <dsp:cNvPr id="0" name=""/>
        <dsp:cNvSpPr/>
      </dsp:nvSpPr>
      <dsp:spPr>
        <a:xfrm>
          <a:off x="9556809" y="1098996"/>
          <a:ext cx="855496" cy="8554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98" tIns="12700" rIns="66698"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p>
      </dsp:txBody>
      <dsp:txXfrm>
        <a:off x="9682093" y="1224280"/>
        <a:ext cx="604928" cy="604928"/>
      </dsp:txXfrm>
    </dsp:sp>
    <dsp:sp modelId="{5A34DECB-742C-0847-80A9-A07035855CC5}">
      <dsp:nvSpPr>
        <dsp:cNvPr id="0" name=""/>
        <dsp:cNvSpPr/>
      </dsp:nvSpPr>
      <dsp:spPr>
        <a:xfrm>
          <a:off x="8966109" y="3665414"/>
          <a:ext cx="2036897"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5D765-ACBE-FB4C-A068-A611ED1E54D5}">
      <dsp:nvSpPr>
        <dsp:cNvPr id="0" name=""/>
        <dsp:cNvSpPr/>
      </dsp:nvSpPr>
      <dsp:spPr>
        <a:xfrm>
          <a:off x="0" y="452627"/>
          <a:ext cx="3699344" cy="11098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30" tIns="137030" rIns="137030" bIns="137030" numCol="1" spcCol="1270" anchor="ctr" anchorCtr="0">
          <a:noAutofit/>
        </a:bodyPr>
        <a:lstStyle/>
        <a:p>
          <a:pPr marL="0" lvl="0" indent="0" algn="ctr" defTabSz="1555750">
            <a:lnSpc>
              <a:spcPct val="90000"/>
            </a:lnSpc>
            <a:spcBef>
              <a:spcPct val="0"/>
            </a:spcBef>
            <a:spcAft>
              <a:spcPct val="35000"/>
            </a:spcAft>
            <a:buNone/>
          </a:pPr>
          <a:r>
            <a:rPr lang="en-US" sz="3500" kern="1200" dirty="0"/>
            <a:t>Assess</a:t>
          </a:r>
        </a:p>
      </dsp:txBody>
      <dsp:txXfrm>
        <a:off x="332941" y="452627"/>
        <a:ext cx="3033462" cy="1109803"/>
      </dsp:txXfrm>
    </dsp:sp>
    <dsp:sp modelId="{8AA3B446-C39B-8441-8EDE-29425C1AEAE4}">
      <dsp:nvSpPr>
        <dsp:cNvPr id="0" name=""/>
        <dsp:cNvSpPr/>
      </dsp:nvSpPr>
      <dsp:spPr>
        <a:xfrm>
          <a:off x="9347" y="1535928"/>
          <a:ext cx="3366403" cy="25172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021" tIns="266021" rIns="266021" bIns="532041" numCol="1" spcCol="1270" anchor="t" anchorCtr="0">
          <a:noAutofit/>
        </a:bodyPr>
        <a:lstStyle/>
        <a:p>
          <a:pPr marL="0" lvl="0" indent="0" algn="ctr" defTabSz="1422400">
            <a:lnSpc>
              <a:spcPct val="90000"/>
            </a:lnSpc>
            <a:spcBef>
              <a:spcPct val="0"/>
            </a:spcBef>
            <a:spcAft>
              <a:spcPct val="35000"/>
            </a:spcAft>
            <a:buNone/>
          </a:pPr>
          <a:r>
            <a:rPr lang="en-US" sz="3200" kern="1200" dirty="0"/>
            <a:t>Assess &amp; Define Your Specific Needs</a:t>
          </a:r>
        </a:p>
      </dsp:txBody>
      <dsp:txXfrm>
        <a:off x="9347" y="1535928"/>
        <a:ext cx="3366403" cy="2517262"/>
      </dsp:txXfrm>
    </dsp:sp>
    <dsp:sp modelId="{A062D715-E0D3-0F4F-B38F-7B51E435479D}">
      <dsp:nvSpPr>
        <dsp:cNvPr id="0" name=""/>
        <dsp:cNvSpPr/>
      </dsp:nvSpPr>
      <dsp:spPr>
        <a:xfrm>
          <a:off x="3653712" y="426125"/>
          <a:ext cx="3699344" cy="11098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30" tIns="137030" rIns="137030" bIns="137030" numCol="1" spcCol="1270" anchor="ctr" anchorCtr="0">
          <a:noAutofit/>
        </a:bodyPr>
        <a:lstStyle/>
        <a:p>
          <a:pPr marL="0" lvl="0" indent="0" algn="ctr" defTabSz="1555750">
            <a:lnSpc>
              <a:spcPct val="90000"/>
            </a:lnSpc>
            <a:spcBef>
              <a:spcPct val="0"/>
            </a:spcBef>
            <a:spcAft>
              <a:spcPct val="35000"/>
            </a:spcAft>
            <a:buNone/>
          </a:pPr>
          <a:r>
            <a:rPr lang="en-US" sz="3500" kern="1200" dirty="0"/>
            <a:t>Formulate</a:t>
          </a:r>
        </a:p>
      </dsp:txBody>
      <dsp:txXfrm>
        <a:off x="3986653" y="426125"/>
        <a:ext cx="3033462" cy="1109803"/>
      </dsp:txXfrm>
    </dsp:sp>
    <dsp:sp modelId="{73308333-5A52-0F4A-9156-C28312D42C17}">
      <dsp:nvSpPr>
        <dsp:cNvPr id="0" name=""/>
        <dsp:cNvSpPr/>
      </dsp:nvSpPr>
      <dsp:spPr>
        <a:xfrm>
          <a:off x="3653712" y="1535928"/>
          <a:ext cx="3366403" cy="25172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021" tIns="266021" rIns="266021" bIns="532041" numCol="1" spcCol="1270" anchor="t" anchorCtr="0">
          <a:noAutofit/>
        </a:bodyPr>
        <a:lstStyle/>
        <a:p>
          <a:pPr marL="0" lvl="0" indent="0" algn="ctr" defTabSz="1422400">
            <a:lnSpc>
              <a:spcPct val="90000"/>
            </a:lnSpc>
            <a:spcBef>
              <a:spcPct val="0"/>
            </a:spcBef>
            <a:spcAft>
              <a:spcPct val="35000"/>
            </a:spcAft>
            <a:buNone/>
          </a:pPr>
          <a:r>
            <a:rPr lang="en-US" sz="3200" kern="1200" dirty="0"/>
            <a:t>Formulate a Job Description</a:t>
          </a:r>
        </a:p>
      </dsp:txBody>
      <dsp:txXfrm>
        <a:off x="3653712" y="1535928"/>
        <a:ext cx="3366403" cy="2517262"/>
      </dsp:txXfrm>
    </dsp:sp>
    <dsp:sp modelId="{D5ADECC1-04A1-EE41-B177-53CB610DE778}">
      <dsp:nvSpPr>
        <dsp:cNvPr id="0" name=""/>
        <dsp:cNvSpPr/>
      </dsp:nvSpPr>
      <dsp:spPr>
        <a:xfrm>
          <a:off x="7298076" y="426125"/>
          <a:ext cx="3699344" cy="1109803"/>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30" tIns="137030" rIns="137030" bIns="137030" numCol="1" spcCol="1270" anchor="ctr" anchorCtr="0">
          <a:noAutofit/>
        </a:bodyPr>
        <a:lstStyle/>
        <a:p>
          <a:pPr marL="0" lvl="0" indent="0" algn="ctr" defTabSz="1555750">
            <a:lnSpc>
              <a:spcPct val="90000"/>
            </a:lnSpc>
            <a:spcBef>
              <a:spcPct val="0"/>
            </a:spcBef>
            <a:spcAft>
              <a:spcPct val="35000"/>
            </a:spcAft>
            <a:buNone/>
          </a:pPr>
          <a:r>
            <a:rPr lang="en-US" sz="3500" kern="1200" dirty="0"/>
            <a:t>Advertise</a:t>
          </a:r>
        </a:p>
      </dsp:txBody>
      <dsp:txXfrm>
        <a:off x="7631017" y="426125"/>
        <a:ext cx="3033462" cy="1109803"/>
      </dsp:txXfrm>
    </dsp:sp>
    <dsp:sp modelId="{48F2263E-422C-7546-94B8-84762966C1D7}">
      <dsp:nvSpPr>
        <dsp:cNvPr id="0" name=""/>
        <dsp:cNvSpPr/>
      </dsp:nvSpPr>
      <dsp:spPr>
        <a:xfrm>
          <a:off x="7298076" y="1535928"/>
          <a:ext cx="3366403" cy="25172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021" tIns="266021" rIns="266021" bIns="532041" numCol="1" spcCol="1270" anchor="t" anchorCtr="0">
          <a:noAutofit/>
        </a:bodyPr>
        <a:lstStyle/>
        <a:p>
          <a:pPr marL="0" lvl="0" indent="0" algn="ctr" defTabSz="1422400">
            <a:lnSpc>
              <a:spcPct val="90000"/>
            </a:lnSpc>
            <a:spcBef>
              <a:spcPct val="0"/>
            </a:spcBef>
            <a:spcAft>
              <a:spcPct val="35000"/>
            </a:spcAft>
            <a:buNone/>
          </a:pPr>
          <a:r>
            <a:rPr lang="en-US" sz="3200" kern="1200" dirty="0"/>
            <a:t>Advertise Positions and Use Technology</a:t>
          </a:r>
        </a:p>
      </dsp:txBody>
      <dsp:txXfrm>
        <a:off x="7298076" y="1535928"/>
        <a:ext cx="3366403" cy="25172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5D765-ACBE-FB4C-A068-A611ED1E54D5}">
      <dsp:nvSpPr>
        <dsp:cNvPr id="0" name=""/>
        <dsp:cNvSpPr/>
      </dsp:nvSpPr>
      <dsp:spPr>
        <a:xfrm>
          <a:off x="7955" y="346906"/>
          <a:ext cx="3855817" cy="1156745"/>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26" tIns="142826" rIns="142826" bIns="142826" numCol="1" spcCol="1270" anchor="ctr" anchorCtr="0">
          <a:noAutofit/>
        </a:bodyPr>
        <a:lstStyle/>
        <a:p>
          <a:pPr marL="0" lvl="0" indent="0" algn="ctr" defTabSz="1555750">
            <a:lnSpc>
              <a:spcPct val="90000"/>
            </a:lnSpc>
            <a:spcBef>
              <a:spcPct val="0"/>
            </a:spcBef>
            <a:spcAft>
              <a:spcPct val="35000"/>
            </a:spcAft>
            <a:buNone/>
          </a:pPr>
          <a:r>
            <a:rPr lang="en-US" sz="3500" kern="1200" dirty="0"/>
            <a:t>Formalize</a:t>
          </a:r>
        </a:p>
      </dsp:txBody>
      <dsp:txXfrm>
        <a:off x="354979" y="346906"/>
        <a:ext cx="3161770" cy="1156745"/>
      </dsp:txXfrm>
    </dsp:sp>
    <dsp:sp modelId="{8AA3B446-C39B-8441-8EDE-29425C1AEAE4}">
      <dsp:nvSpPr>
        <dsp:cNvPr id="0" name=""/>
        <dsp:cNvSpPr/>
      </dsp:nvSpPr>
      <dsp:spPr>
        <a:xfrm>
          <a:off x="7955" y="1503651"/>
          <a:ext cx="3508794" cy="25525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273" tIns="277273" rIns="277273" bIns="554545" numCol="1" spcCol="1270" anchor="t" anchorCtr="0">
          <a:noAutofit/>
        </a:bodyPr>
        <a:lstStyle/>
        <a:p>
          <a:pPr marL="0" lvl="0" indent="0" algn="ctr" defTabSz="1422400">
            <a:lnSpc>
              <a:spcPct val="90000"/>
            </a:lnSpc>
            <a:spcBef>
              <a:spcPct val="0"/>
            </a:spcBef>
            <a:spcAft>
              <a:spcPct val="35000"/>
            </a:spcAft>
            <a:buNone/>
          </a:pPr>
          <a:r>
            <a:rPr lang="en-US" sz="3200" b="0" kern="1200" dirty="0">
              <a:latin typeface="+mn-lt"/>
              <a:ea typeface="Calibri" panose="020F0502020204030204" pitchFamily="34" charset="0"/>
              <a:cs typeface="Times New Roman"/>
            </a:rPr>
            <a:t>Formalize Screening &amp; Interview Process</a:t>
          </a:r>
          <a:endParaRPr lang="en-US" sz="3200" b="0" kern="1200" dirty="0">
            <a:latin typeface="+mn-lt"/>
          </a:endParaRPr>
        </a:p>
      </dsp:txBody>
      <dsp:txXfrm>
        <a:off x="7955" y="1503651"/>
        <a:ext cx="3508794" cy="2552558"/>
      </dsp:txXfrm>
    </dsp:sp>
    <dsp:sp modelId="{A062D715-E0D3-0F4F-B38F-7B51E435479D}">
      <dsp:nvSpPr>
        <dsp:cNvPr id="0" name=""/>
        <dsp:cNvSpPr/>
      </dsp:nvSpPr>
      <dsp:spPr>
        <a:xfrm>
          <a:off x="3825364" y="346906"/>
          <a:ext cx="3855817" cy="1156745"/>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26" tIns="142826" rIns="142826" bIns="142826" numCol="1" spcCol="1270" anchor="ctr" anchorCtr="0">
          <a:noAutofit/>
        </a:bodyPr>
        <a:lstStyle/>
        <a:p>
          <a:pPr marL="0" lvl="0" indent="0" algn="ctr" defTabSz="1555750">
            <a:lnSpc>
              <a:spcPct val="90000"/>
            </a:lnSpc>
            <a:spcBef>
              <a:spcPct val="0"/>
            </a:spcBef>
            <a:spcAft>
              <a:spcPct val="35000"/>
            </a:spcAft>
            <a:buNone/>
          </a:pPr>
          <a:r>
            <a:rPr lang="en-US" sz="3500" kern="1200" dirty="0"/>
            <a:t>Offer</a:t>
          </a:r>
        </a:p>
      </dsp:txBody>
      <dsp:txXfrm>
        <a:off x="4172388" y="346906"/>
        <a:ext cx="3161770" cy="1156745"/>
      </dsp:txXfrm>
    </dsp:sp>
    <dsp:sp modelId="{73308333-5A52-0F4A-9156-C28312D42C17}">
      <dsp:nvSpPr>
        <dsp:cNvPr id="0" name=""/>
        <dsp:cNvSpPr/>
      </dsp:nvSpPr>
      <dsp:spPr>
        <a:xfrm>
          <a:off x="3825364" y="1503651"/>
          <a:ext cx="3508794" cy="25525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273" tIns="277273" rIns="277273" bIns="554545" numCol="1" spcCol="1270" anchor="t" anchorCtr="0">
          <a:noAutofit/>
        </a:bodyPr>
        <a:lstStyle/>
        <a:p>
          <a:pPr marL="0" lvl="0" indent="0" algn="ctr" defTabSz="1422400">
            <a:lnSpc>
              <a:spcPct val="90000"/>
            </a:lnSpc>
            <a:spcBef>
              <a:spcPct val="0"/>
            </a:spcBef>
            <a:spcAft>
              <a:spcPct val="35000"/>
            </a:spcAft>
            <a:buNone/>
          </a:pPr>
          <a:r>
            <a:rPr lang="en-US" sz="3200" b="0" kern="1200" dirty="0">
              <a:latin typeface="+mn-lt"/>
              <a:ea typeface="Calibri" panose="020F0502020204030204" pitchFamily="34" charset="0"/>
              <a:cs typeface="Times New Roman"/>
            </a:rPr>
            <a:t>Make a Hiring Decision</a:t>
          </a:r>
          <a:endParaRPr lang="en-US" sz="3200" b="0" kern="1200" dirty="0">
            <a:latin typeface="+mn-lt"/>
          </a:endParaRPr>
        </a:p>
      </dsp:txBody>
      <dsp:txXfrm>
        <a:off x="3825364" y="1503651"/>
        <a:ext cx="3508794" cy="25525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84E4-22AB-4C54-BE12-53F53F9EF997}">
      <dsp:nvSpPr>
        <dsp:cNvPr id="0" name=""/>
        <dsp:cNvSpPr/>
      </dsp:nvSpPr>
      <dsp:spPr>
        <a:xfrm>
          <a:off x="969403" y="786760"/>
          <a:ext cx="1457350" cy="1457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CB0EE-B89F-48F1-9F67-C465B0CD57DF}">
      <dsp:nvSpPr>
        <dsp:cNvPr id="0" name=""/>
        <dsp:cNvSpPr/>
      </dsp:nvSpPr>
      <dsp:spPr>
        <a:xfrm>
          <a:off x="78800" y="2680056"/>
          <a:ext cx="3238557"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Transferring all or part of recruitment to an external provider.</a:t>
          </a:r>
        </a:p>
      </dsp:txBody>
      <dsp:txXfrm>
        <a:off x="78800" y="2680056"/>
        <a:ext cx="3238557" cy="1012500"/>
      </dsp:txXfrm>
    </dsp:sp>
    <dsp:sp modelId="{CA71D04A-5E14-431F-859D-7E36F6144437}">
      <dsp:nvSpPr>
        <dsp:cNvPr id="0" name=""/>
        <dsp:cNvSpPr/>
      </dsp:nvSpPr>
      <dsp:spPr>
        <a:xfrm>
          <a:off x="4774709" y="786760"/>
          <a:ext cx="1457350" cy="1457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5F86A-1618-4359-A6C3-B1582A8C734F}">
      <dsp:nvSpPr>
        <dsp:cNvPr id="0" name=""/>
        <dsp:cNvSpPr/>
      </dsp:nvSpPr>
      <dsp:spPr>
        <a:xfrm>
          <a:off x="3884105" y="2680056"/>
          <a:ext cx="3238557"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An extension of a company's HR.</a:t>
          </a:r>
        </a:p>
      </dsp:txBody>
      <dsp:txXfrm>
        <a:off x="3884105" y="2680056"/>
        <a:ext cx="3238557" cy="1012500"/>
      </dsp:txXfrm>
    </dsp:sp>
    <dsp:sp modelId="{D96D66A1-5549-44B9-8E27-0138ED315512}">
      <dsp:nvSpPr>
        <dsp:cNvPr id="0" name=""/>
        <dsp:cNvSpPr/>
      </dsp:nvSpPr>
      <dsp:spPr>
        <a:xfrm>
          <a:off x="8580014" y="786760"/>
          <a:ext cx="1457350" cy="14573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D3904-2B64-41C2-A69E-3F8C08E02BEA}">
      <dsp:nvSpPr>
        <dsp:cNvPr id="0" name=""/>
        <dsp:cNvSpPr/>
      </dsp:nvSpPr>
      <dsp:spPr>
        <a:xfrm>
          <a:off x="7689410" y="2680056"/>
          <a:ext cx="3238557"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RPO solutions can be tailored.</a:t>
          </a:r>
        </a:p>
      </dsp:txBody>
      <dsp:txXfrm>
        <a:off x="7689410" y="2680056"/>
        <a:ext cx="3238557" cy="1012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53CA5-26C8-7B44-B783-F766A3700A66}">
      <dsp:nvSpPr>
        <dsp:cNvPr id="0" name=""/>
        <dsp:cNvSpPr/>
      </dsp:nvSpPr>
      <dsp:spPr>
        <a:xfrm>
          <a:off x="690744" y="1221"/>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Recruitment Strategies</a:t>
          </a:r>
          <a:endParaRPr lang="en-US" sz="2300" kern="1200"/>
        </a:p>
      </dsp:txBody>
      <dsp:txXfrm>
        <a:off x="690744" y="1221"/>
        <a:ext cx="2238437" cy="1343062"/>
      </dsp:txXfrm>
    </dsp:sp>
    <dsp:sp modelId="{2761DDE1-E96C-394E-906C-1DF4347CD51A}">
      <dsp:nvSpPr>
        <dsp:cNvPr id="0" name=""/>
        <dsp:cNvSpPr/>
      </dsp:nvSpPr>
      <dsp:spPr>
        <a:xfrm>
          <a:off x="3153025" y="1221"/>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Job Analysis, Design, &amp; Descriptions</a:t>
          </a:r>
          <a:endParaRPr lang="en-US" sz="2300" kern="1200" dirty="0"/>
        </a:p>
      </dsp:txBody>
      <dsp:txXfrm>
        <a:off x="3153025" y="1221"/>
        <a:ext cx="2238437" cy="1343062"/>
      </dsp:txXfrm>
    </dsp:sp>
    <dsp:sp modelId="{C76389EB-7B47-CE46-8F34-D94DE56E8910}">
      <dsp:nvSpPr>
        <dsp:cNvPr id="0" name=""/>
        <dsp:cNvSpPr/>
      </dsp:nvSpPr>
      <dsp:spPr>
        <a:xfrm>
          <a:off x="5615306" y="1221"/>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Requisition Management</a:t>
          </a:r>
          <a:endParaRPr lang="en-US" sz="2300" kern="1200"/>
        </a:p>
      </dsp:txBody>
      <dsp:txXfrm>
        <a:off x="5615306" y="1221"/>
        <a:ext cx="2238437" cy="1343062"/>
      </dsp:txXfrm>
    </dsp:sp>
    <dsp:sp modelId="{E961C33F-BED6-C741-99C3-A50AD1FFAA27}">
      <dsp:nvSpPr>
        <dsp:cNvPr id="0" name=""/>
        <dsp:cNvSpPr/>
      </dsp:nvSpPr>
      <dsp:spPr>
        <a:xfrm>
          <a:off x="8077587" y="1221"/>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Candidate Sourcing</a:t>
          </a:r>
          <a:endParaRPr lang="en-US" sz="2300" kern="1200"/>
        </a:p>
      </dsp:txBody>
      <dsp:txXfrm>
        <a:off x="8077587" y="1221"/>
        <a:ext cx="2238437" cy="1343062"/>
      </dsp:txXfrm>
    </dsp:sp>
    <dsp:sp modelId="{F206C744-0300-564F-8C4D-50D19A282BA1}">
      <dsp:nvSpPr>
        <dsp:cNvPr id="0" name=""/>
        <dsp:cNvSpPr/>
      </dsp:nvSpPr>
      <dsp:spPr>
        <a:xfrm>
          <a:off x="690744" y="1568127"/>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Screenings</a:t>
          </a:r>
          <a:endParaRPr lang="en-US" sz="2300" kern="1200" dirty="0"/>
        </a:p>
      </dsp:txBody>
      <dsp:txXfrm>
        <a:off x="690744" y="1568127"/>
        <a:ext cx="2238437" cy="1343062"/>
      </dsp:txXfrm>
    </dsp:sp>
    <dsp:sp modelId="{2D1359FA-8AB5-5B47-B005-9C16ECAF7A27}">
      <dsp:nvSpPr>
        <dsp:cNvPr id="0" name=""/>
        <dsp:cNvSpPr/>
      </dsp:nvSpPr>
      <dsp:spPr>
        <a:xfrm>
          <a:off x="3153025" y="1568127"/>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Assessments</a:t>
          </a:r>
          <a:endParaRPr lang="en-US" sz="2300" kern="1200" dirty="0"/>
        </a:p>
      </dsp:txBody>
      <dsp:txXfrm>
        <a:off x="3153025" y="1568127"/>
        <a:ext cx="2238437" cy="1343062"/>
      </dsp:txXfrm>
    </dsp:sp>
    <dsp:sp modelId="{1BF0642B-244B-A841-8699-4A19757E3241}">
      <dsp:nvSpPr>
        <dsp:cNvPr id="0" name=""/>
        <dsp:cNvSpPr/>
      </dsp:nvSpPr>
      <dsp:spPr>
        <a:xfrm>
          <a:off x="5615306" y="1568127"/>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Reporting &amp; Documentation</a:t>
          </a:r>
          <a:endParaRPr lang="en-US" sz="2300" kern="1200" dirty="0"/>
        </a:p>
      </dsp:txBody>
      <dsp:txXfrm>
        <a:off x="5615306" y="1568127"/>
        <a:ext cx="2238437" cy="1343062"/>
      </dsp:txXfrm>
    </dsp:sp>
    <dsp:sp modelId="{38F32280-F64F-7945-A3FC-2DF986F99757}">
      <dsp:nvSpPr>
        <dsp:cNvPr id="0" name=""/>
        <dsp:cNvSpPr/>
      </dsp:nvSpPr>
      <dsp:spPr>
        <a:xfrm>
          <a:off x="8077587" y="1568127"/>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Interview &amp; Selection Assistance</a:t>
          </a:r>
          <a:endParaRPr lang="en-US" sz="2300" kern="1200" dirty="0"/>
        </a:p>
      </dsp:txBody>
      <dsp:txXfrm>
        <a:off x="8077587" y="1568127"/>
        <a:ext cx="2238437" cy="1343062"/>
      </dsp:txXfrm>
    </dsp:sp>
    <dsp:sp modelId="{3866304D-0B02-3649-92AD-5CDF480EB29A}">
      <dsp:nvSpPr>
        <dsp:cNvPr id="0" name=""/>
        <dsp:cNvSpPr/>
      </dsp:nvSpPr>
      <dsp:spPr>
        <a:xfrm>
          <a:off x="4384165" y="3135033"/>
          <a:ext cx="2238437" cy="13430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Compensation &amp;</a:t>
          </a:r>
          <a:br>
            <a:rPr lang="en-US" sz="2300" b="0" kern="1200" dirty="0"/>
          </a:br>
          <a:r>
            <a:rPr lang="en-US" sz="2300" b="0" kern="1200" dirty="0"/>
            <a:t>Market Analysis</a:t>
          </a:r>
          <a:endParaRPr lang="en-US" sz="2300" kern="1200" dirty="0"/>
        </a:p>
      </dsp:txBody>
      <dsp:txXfrm>
        <a:off x="4384165" y="3135033"/>
        <a:ext cx="2238437" cy="13430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FC65-853E-4EF9-8656-A0287E9223FB}">
      <dsp:nvSpPr>
        <dsp:cNvPr id="0" name=""/>
        <dsp:cNvSpPr/>
      </dsp:nvSpPr>
      <dsp:spPr>
        <a:xfrm>
          <a:off x="0" y="1448"/>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FC4BC-0725-46DF-9528-9D4C04E2264A}">
      <dsp:nvSpPr>
        <dsp:cNvPr id="0" name=""/>
        <dsp:cNvSpPr/>
      </dsp:nvSpPr>
      <dsp:spPr>
        <a:xfrm>
          <a:off x="186774" y="140372"/>
          <a:ext cx="339590" cy="3395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EC909-9402-4E53-B708-E5D0DDA80201}">
      <dsp:nvSpPr>
        <dsp:cNvPr id="0" name=""/>
        <dsp:cNvSpPr/>
      </dsp:nvSpPr>
      <dsp:spPr>
        <a:xfrm>
          <a:off x="713139" y="1448"/>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Stay up to date with current market trends.</a:t>
          </a:r>
        </a:p>
      </dsp:txBody>
      <dsp:txXfrm>
        <a:off x="713139" y="1448"/>
        <a:ext cx="10293629" cy="617437"/>
      </dsp:txXfrm>
    </dsp:sp>
    <dsp:sp modelId="{1C6E411A-EE76-427D-A712-3E7A0200B16B}">
      <dsp:nvSpPr>
        <dsp:cNvPr id="0" name=""/>
        <dsp:cNvSpPr/>
      </dsp:nvSpPr>
      <dsp:spPr>
        <a:xfrm>
          <a:off x="0" y="773245"/>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490BA-080A-4BA4-AF3B-EABAE3FAE52D}">
      <dsp:nvSpPr>
        <dsp:cNvPr id="0" name=""/>
        <dsp:cNvSpPr/>
      </dsp:nvSpPr>
      <dsp:spPr>
        <a:xfrm>
          <a:off x="186774" y="912168"/>
          <a:ext cx="339590" cy="339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793E5-6912-4920-8204-089739D9F795}">
      <dsp:nvSpPr>
        <dsp:cNvPr id="0" name=""/>
        <dsp:cNvSpPr/>
      </dsp:nvSpPr>
      <dsp:spPr>
        <a:xfrm>
          <a:off x="713139" y="773245"/>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Commit to providing a great candidate experience.</a:t>
          </a:r>
        </a:p>
      </dsp:txBody>
      <dsp:txXfrm>
        <a:off x="713139" y="773245"/>
        <a:ext cx="10293629" cy="617437"/>
      </dsp:txXfrm>
    </dsp:sp>
    <dsp:sp modelId="{A4F06642-D40E-41E8-BC9F-F4DD3B10B79C}">
      <dsp:nvSpPr>
        <dsp:cNvPr id="0" name=""/>
        <dsp:cNvSpPr/>
      </dsp:nvSpPr>
      <dsp:spPr>
        <a:xfrm>
          <a:off x="0" y="1545041"/>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1807C-C328-48BB-9885-655945A1FE89}">
      <dsp:nvSpPr>
        <dsp:cNvPr id="0" name=""/>
        <dsp:cNvSpPr/>
      </dsp:nvSpPr>
      <dsp:spPr>
        <a:xfrm>
          <a:off x="186774" y="1683965"/>
          <a:ext cx="339590" cy="339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03358-ED85-4790-8F84-C90060CF1FE8}">
      <dsp:nvSpPr>
        <dsp:cNvPr id="0" name=""/>
        <dsp:cNvSpPr/>
      </dsp:nvSpPr>
      <dsp:spPr>
        <a:xfrm>
          <a:off x="713139" y="1545041"/>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Stay abreast of the hiring challenges for your industry.</a:t>
          </a:r>
        </a:p>
      </dsp:txBody>
      <dsp:txXfrm>
        <a:off x="713139" y="1545041"/>
        <a:ext cx="10293629" cy="617437"/>
      </dsp:txXfrm>
    </dsp:sp>
    <dsp:sp modelId="{7AE5153F-4688-492D-A4F0-1380A54E165B}">
      <dsp:nvSpPr>
        <dsp:cNvPr id="0" name=""/>
        <dsp:cNvSpPr/>
      </dsp:nvSpPr>
      <dsp:spPr>
        <a:xfrm>
          <a:off x="0" y="2316838"/>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ECB11-13A5-4B73-A306-8374368C94CD}">
      <dsp:nvSpPr>
        <dsp:cNvPr id="0" name=""/>
        <dsp:cNvSpPr/>
      </dsp:nvSpPr>
      <dsp:spPr>
        <a:xfrm>
          <a:off x="186774" y="2455761"/>
          <a:ext cx="339590" cy="3395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C1FB4-DBD3-45C0-AF34-D36F06EE2B36}">
      <dsp:nvSpPr>
        <dsp:cNvPr id="0" name=""/>
        <dsp:cNvSpPr/>
      </dsp:nvSpPr>
      <dsp:spPr>
        <a:xfrm>
          <a:off x="713139" y="2316838"/>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Review and revise hiring process and strategies as needed.</a:t>
          </a:r>
        </a:p>
      </dsp:txBody>
      <dsp:txXfrm>
        <a:off x="713139" y="2316838"/>
        <a:ext cx="10293629" cy="617437"/>
      </dsp:txXfrm>
    </dsp:sp>
    <dsp:sp modelId="{65165D17-EC87-4B16-AF9D-974A8BFD53B0}">
      <dsp:nvSpPr>
        <dsp:cNvPr id="0" name=""/>
        <dsp:cNvSpPr/>
      </dsp:nvSpPr>
      <dsp:spPr>
        <a:xfrm>
          <a:off x="0" y="3088634"/>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375C43-6961-478F-B697-97F459A3F53D}">
      <dsp:nvSpPr>
        <dsp:cNvPr id="0" name=""/>
        <dsp:cNvSpPr/>
      </dsp:nvSpPr>
      <dsp:spPr>
        <a:xfrm>
          <a:off x="186774" y="3227557"/>
          <a:ext cx="339590" cy="3395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37F71-8069-4455-B56A-405E3A8E72C6}">
      <dsp:nvSpPr>
        <dsp:cNvPr id="0" name=""/>
        <dsp:cNvSpPr/>
      </dsp:nvSpPr>
      <dsp:spPr>
        <a:xfrm>
          <a:off x="713139" y="3088634"/>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Identify creative ways to overcome challenges to attract and retain top talent.</a:t>
          </a:r>
        </a:p>
      </dsp:txBody>
      <dsp:txXfrm>
        <a:off x="713139" y="3088634"/>
        <a:ext cx="10293629" cy="617437"/>
      </dsp:txXfrm>
    </dsp:sp>
    <dsp:sp modelId="{C4DFB708-8CAD-44E7-A667-3655011503FC}">
      <dsp:nvSpPr>
        <dsp:cNvPr id="0" name=""/>
        <dsp:cNvSpPr/>
      </dsp:nvSpPr>
      <dsp:spPr>
        <a:xfrm>
          <a:off x="0" y="3860430"/>
          <a:ext cx="11006769" cy="6174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9B6A4-C783-486A-93E9-F6ACF2E5A596}">
      <dsp:nvSpPr>
        <dsp:cNvPr id="0" name=""/>
        <dsp:cNvSpPr/>
      </dsp:nvSpPr>
      <dsp:spPr>
        <a:xfrm>
          <a:off x="186774" y="3999354"/>
          <a:ext cx="339590" cy="3395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BA5F3-F8F3-4F4D-98FE-E5C011491969}">
      <dsp:nvSpPr>
        <dsp:cNvPr id="0" name=""/>
        <dsp:cNvSpPr/>
      </dsp:nvSpPr>
      <dsp:spPr>
        <a:xfrm>
          <a:off x="713139" y="3860430"/>
          <a:ext cx="10293629" cy="61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45" tIns="65345" rIns="65345" bIns="65345" numCol="1" spcCol="1270" anchor="ctr" anchorCtr="0">
          <a:noAutofit/>
        </a:bodyPr>
        <a:lstStyle/>
        <a:p>
          <a:pPr marL="0" lvl="0" indent="0" algn="l" defTabSz="844550">
            <a:lnSpc>
              <a:spcPct val="100000"/>
            </a:lnSpc>
            <a:spcBef>
              <a:spcPct val="0"/>
            </a:spcBef>
            <a:spcAft>
              <a:spcPct val="35000"/>
            </a:spcAft>
            <a:buNone/>
          </a:pPr>
          <a:r>
            <a:rPr lang="en-US" sz="1900" kern="1200" dirty="0"/>
            <a:t>Ask for help or engage an RPO solution to assist with hiring needs.</a:t>
          </a:r>
        </a:p>
      </dsp:txBody>
      <dsp:txXfrm>
        <a:off x="713139" y="3860430"/>
        <a:ext cx="10293629" cy="617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7F1E-8D98-7F46-BF08-B1C1937FD2D1}">
      <dsp:nvSpPr>
        <dsp:cNvPr id="0" name=""/>
        <dsp:cNvSpPr/>
      </dsp:nvSpPr>
      <dsp:spPr>
        <a:xfrm rot="5400000">
          <a:off x="-853493" y="1754086"/>
          <a:ext cx="2015692" cy="299246"/>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63AEC-745A-BD49-B391-152CE16A74E3}">
      <dsp:nvSpPr>
        <dsp:cNvPr id="0" name=""/>
        <dsp:cNvSpPr/>
      </dsp:nvSpPr>
      <dsp:spPr>
        <a:xfrm>
          <a:off x="4729" y="2911556"/>
          <a:ext cx="3740581" cy="671897"/>
        </a:xfrm>
        <a:prstGeom prst="homePlate">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Early 2020</a:t>
          </a:r>
        </a:p>
      </dsp:txBody>
      <dsp:txXfrm>
        <a:off x="4729" y="2911556"/>
        <a:ext cx="3656594" cy="671897"/>
      </dsp:txXfrm>
    </dsp:sp>
    <dsp:sp modelId="{1E12E83C-B6DC-C442-A3CE-BF2595AE8F24}">
      <dsp:nvSpPr>
        <dsp:cNvPr id="0" name=""/>
        <dsp:cNvSpPr/>
      </dsp:nvSpPr>
      <dsp:spPr>
        <a:xfrm>
          <a:off x="303976" y="1075411"/>
          <a:ext cx="3037352" cy="1307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A rise in unemployment to 14.7%.</a:t>
          </a:r>
        </a:p>
      </dsp:txBody>
      <dsp:txXfrm>
        <a:off x="303976" y="1075411"/>
        <a:ext cx="3037352" cy="1307819"/>
      </dsp:txXfrm>
    </dsp:sp>
    <dsp:sp modelId="{A3AE76E2-C83D-024D-89E1-4A85030853A5}">
      <dsp:nvSpPr>
        <dsp:cNvPr id="0" name=""/>
        <dsp:cNvSpPr/>
      </dsp:nvSpPr>
      <dsp:spPr>
        <a:xfrm rot="5400000">
          <a:off x="2774870" y="1754086"/>
          <a:ext cx="2015692" cy="299246"/>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A68B7D-50A8-5B4C-B1D2-D8EBEF6C89CD}">
      <dsp:nvSpPr>
        <dsp:cNvPr id="0" name=""/>
        <dsp:cNvSpPr/>
      </dsp:nvSpPr>
      <dsp:spPr>
        <a:xfrm>
          <a:off x="3633093" y="2911556"/>
          <a:ext cx="3740581" cy="671897"/>
        </a:xfrm>
        <a:prstGeom prst="chevron">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Apr. 2021</a:t>
          </a:r>
        </a:p>
      </dsp:txBody>
      <dsp:txXfrm>
        <a:off x="3801067" y="2911556"/>
        <a:ext cx="3404633" cy="671897"/>
      </dsp:txXfrm>
    </dsp:sp>
    <dsp:sp modelId="{0AA3B5AA-9619-CD4F-B30C-0557B04050D6}">
      <dsp:nvSpPr>
        <dsp:cNvPr id="0" name=""/>
        <dsp:cNvSpPr/>
      </dsp:nvSpPr>
      <dsp:spPr>
        <a:xfrm>
          <a:off x="3932340" y="1075411"/>
          <a:ext cx="3037352" cy="1307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The Great Resignation.</a:t>
          </a:r>
        </a:p>
      </dsp:txBody>
      <dsp:txXfrm>
        <a:off x="3932340" y="1075411"/>
        <a:ext cx="3037352" cy="1307819"/>
      </dsp:txXfrm>
    </dsp:sp>
    <dsp:sp modelId="{6537FB5D-0A7E-7C43-B342-A3AA43FDE569}">
      <dsp:nvSpPr>
        <dsp:cNvPr id="0" name=""/>
        <dsp:cNvSpPr/>
      </dsp:nvSpPr>
      <dsp:spPr>
        <a:xfrm rot="5400000">
          <a:off x="6403234" y="1754086"/>
          <a:ext cx="2015692" cy="299246"/>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2F0E46-4EA6-4941-84BD-9A8EF413F9B6}">
      <dsp:nvSpPr>
        <dsp:cNvPr id="0" name=""/>
        <dsp:cNvSpPr/>
      </dsp:nvSpPr>
      <dsp:spPr>
        <a:xfrm>
          <a:off x="7261457" y="2911556"/>
          <a:ext cx="3740581" cy="671897"/>
        </a:xfrm>
        <a:prstGeom prst="chevron">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2022</a:t>
          </a:r>
        </a:p>
      </dsp:txBody>
      <dsp:txXfrm>
        <a:off x="7429431" y="2911556"/>
        <a:ext cx="3404633" cy="671897"/>
      </dsp:txXfrm>
    </dsp:sp>
    <dsp:sp modelId="{9DD66A5F-7810-F34D-A418-C9877BFBA790}">
      <dsp:nvSpPr>
        <dsp:cNvPr id="0" name=""/>
        <dsp:cNvSpPr/>
      </dsp:nvSpPr>
      <dsp:spPr>
        <a:xfrm>
          <a:off x="7560704" y="1075411"/>
          <a:ext cx="3037352" cy="1307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4.5 million jobs added.</a:t>
          </a:r>
        </a:p>
      </dsp:txBody>
      <dsp:txXfrm>
        <a:off x="7560704" y="1075411"/>
        <a:ext cx="3037352" cy="1307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27DD-83A2-7B47-A9C5-3186E55845F1}">
      <dsp:nvSpPr>
        <dsp:cNvPr id="0" name=""/>
        <dsp:cNvSpPr/>
      </dsp:nvSpPr>
      <dsp:spPr>
        <a:xfrm>
          <a:off x="0" y="29266"/>
          <a:ext cx="4800600" cy="748800"/>
        </a:xfrm>
        <a:prstGeom prst="roundRect">
          <a:avLst/>
        </a:prstGeom>
        <a:solidFill>
          <a:schemeClr val="accent1">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Talent is in short supply.</a:t>
          </a:r>
        </a:p>
      </dsp:txBody>
      <dsp:txXfrm>
        <a:off x="36553" y="65819"/>
        <a:ext cx="4727494" cy="675694"/>
      </dsp:txXfrm>
    </dsp:sp>
    <dsp:sp modelId="{7C1F49E5-2256-184A-8B5D-1182FC89B930}">
      <dsp:nvSpPr>
        <dsp:cNvPr id="0" name=""/>
        <dsp:cNvSpPr/>
      </dsp:nvSpPr>
      <dsp:spPr>
        <a:xfrm>
          <a:off x="0" y="893266"/>
          <a:ext cx="4800600" cy="748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Limited flexibility.</a:t>
          </a:r>
        </a:p>
      </dsp:txBody>
      <dsp:txXfrm>
        <a:off x="36553" y="929819"/>
        <a:ext cx="4727494" cy="675694"/>
      </dsp:txXfrm>
    </dsp:sp>
    <dsp:sp modelId="{ABED63C9-615E-2846-8EF7-6305F9E63CA2}">
      <dsp:nvSpPr>
        <dsp:cNvPr id="0" name=""/>
        <dsp:cNvSpPr/>
      </dsp:nvSpPr>
      <dsp:spPr>
        <a:xfrm>
          <a:off x="0" y="1757266"/>
          <a:ext cx="4800600" cy="748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Career advancement.</a:t>
          </a:r>
        </a:p>
      </dsp:txBody>
      <dsp:txXfrm>
        <a:off x="36553" y="1793819"/>
        <a:ext cx="4727494" cy="675694"/>
      </dsp:txXfrm>
    </dsp:sp>
    <dsp:sp modelId="{0D040475-9816-AF4A-AAA8-81EEB9354CB0}">
      <dsp:nvSpPr>
        <dsp:cNvPr id="0" name=""/>
        <dsp:cNvSpPr/>
      </dsp:nvSpPr>
      <dsp:spPr>
        <a:xfrm>
          <a:off x="0" y="2621266"/>
          <a:ext cx="4800600" cy="748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Less curb appeal.</a:t>
          </a:r>
        </a:p>
      </dsp:txBody>
      <dsp:txXfrm>
        <a:off x="36553" y="2657819"/>
        <a:ext cx="4727494"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F80E-0EA5-4D40-8993-56E53D5FC517}">
      <dsp:nvSpPr>
        <dsp:cNvPr id="0" name=""/>
        <dsp:cNvSpPr/>
      </dsp:nvSpPr>
      <dsp:spPr>
        <a:xfrm>
          <a:off x="0" y="665280"/>
          <a:ext cx="4800600" cy="631800"/>
        </a:xfrm>
        <a:prstGeom prst="roundRect">
          <a:avLst/>
        </a:prstGeom>
        <a:solidFill>
          <a:schemeClr val="accent3"/>
        </a:solidFill>
        <a:ln>
          <a:noFill/>
        </a:ln>
        <a:effectLst>
          <a:outerShdw dist="12699"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Recruit early on. </a:t>
          </a:r>
        </a:p>
      </dsp:txBody>
      <dsp:txXfrm>
        <a:off x="30842" y="696122"/>
        <a:ext cx="4738916" cy="570116"/>
      </dsp:txXfrm>
    </dsp:sp>
    <dsp:sp modelId="{D0F1FA35-30EB-C34F-A68E-3443A697363C}">
      <dsp:nvSpPr>
        <dsp:cNvPr id="0" name=""/>
        <dsp:cNvSpPr/>
      </dsp:nvSpPr>
      <dsp:spPr>
        <a:xfrm>
          <a:off x="0" y="1374840"/>
          <a:ext cx="4800600" cy="631800"/>
        </a:xfrm>
        <a:prstGeom prst="roundRect">
          <a:avLst/>
        </a:prstGeom>
        <a:solidFill>
          <a:schemeClr val="accent3"/>
        </a:solidFill>
        <a:ln>
          <a:noFill/>
        </a:ln>
        <a:effectLst>
          <a:glow>
            <a:schemeClr val="accent1"/>
          </a:glow>
          <a:outerShdw dist="19050" sx="1000" sy="1000" algn="ctr" rotWithShape="0">
            <a:srgbClr val="000000"/>
          </a:outerShdw>
          <a:softEdge rad="0"/>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Unique advertising positions.</a:t>
          </a:r>
        </a:p>
      </dsp:txBody>
      <dsp:txXfrm>
        <a:off x="30842" y="1405682"/>
        <a:ext cx="4738916" cy="570116"/>
      </dsp:txXfrm>
    </dsp:sp>
    <dsp:sp modelId="{AFCECA3A-2E1F-9644-9EB8-0507615A4FF7}">
      <dsp:nvSpPr>
        <dsp:cNvPr id="0" name=""/>
        <dsp:cNvSpPr/>
      </dsp:nvSpPr>
      <dsp:spPr>
        <a:xfrm>
          <a:off x="0" y="2084400"/>
          <a:ext cx="4800600" cy="6318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Get creative.</a:t>
          </a:r>
        </a:p>
      </dsp:txBody>
      <dsp:txXfrm>
        <a:off x="30842" y="2115242"/>
        <a:ext cx="4738916" cy="570116"/>
      </dsp:txXfrm>
    </dsp:sp>
    <dsp:sp modelId="{26968B2D-30CB-7E46-A943-CF4AE690B4C2}">
      <dsp:nvSpPr>
        <dsp:cNvPr id="0" name=""/>
        <dsp:cNvSpPr/>
      </dsp:nvSpPr>
      <dsp:spPr>
        <a:xfrm>
          <a:off x="0" y="2793960"/>
          <a:ext cx="4800600" cy="6318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Add flexibility.</a:t>
          </a:r>
        </a:p>
      </dsp:txBody>
      <dsp:txXfrm>
        <a:off x="30842" y="2824802"/>
        <a:ext cx="4738916" cy="570116"/>
      </dsp:txXfrm>
    </dsp:sp>
    <dsp:sp modelId="{90499423-A257-E841-BA55-06C7DA68D6A1}">
      <dsp:nvSpPr>
        <dsp:cNvPr id="0" name=""/>
        <dsp:cNvSpPr/>
      </dsp:nvSpPr>
      <dsp:spPr>
        <a:xfrm>
          <a:off x="0" y="3503520"/>
          <a:ext cx="4800600" cy="6318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Offer incentive programs.</a:t>
          </a:r>
        </a:p>
      </dsp:txBody>
      <dsp:txXfrm>
        <a:off x="30842" y="3534362"/>
        <a:ext cx="4738916" cy="570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F80E-0EA5-4D40-8993-56E53D5FC517}">
      <dsp:nvSpPr>
        <dsp:cNvPr id="0" name=""/>
        <dsp:cNvSpPr/>
      </dsp:nvSpPr>
      <dsp:spPr>
        <a:xfrm>
          <a:off x="0" y="35099"/>
          <a:ext cx="5233299" cy="842400"/>
        </a:xfrm>
        <a:prstGeom prst="roundRect">
          <a:avLst/>
        </a:prstGeom>
        <a:solidFill>
          <a:schemeClr val="accent1"/>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Shortage of Available Talent.</a:t>
          </a:r>
          <a:endParaRPr lang="en-US" sz="2700" kern="1200" dirty="0"/>
        </a:p>
      </dsp:txBody>
      <dsp:txXfrm>
        <a:off x="41123" y="76222"/>
        <a:ext cx="5151053" cy="760154"/>
      </dsp:txXfrm>
    </dsp:sp>
    <dsp:sp modelId="{D0F1FA35-30EB-C34F-A68E-3443A697363C}">
      <dsp:nvSpPr>
        <dsp:cNvPr id="0" name=""/>
        <dsp:cNvSpPr/>
      </dsp:nvSpPr>
      <dsp:spPr>
        <a:xfrm>
          <a:off x="0" y="1007100"/>
          <a:ext cx="5233299" cy="842400"/>
        </a:xfrm>
        <a:prstGeom prst="roundRect">
          <a:avLst/>
        </a:prstGeom>
        <a:solidFill>
          <a:schemeClr val="accent1"/>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Turnover Issues.</a:t>
          </a:r>
          <a:endParaRPr lang="en-US" sz="2700" kern="1200" dirty="0"/>
        </a:p>
      </dsp:txBody>
      <dsp:txXfrm>
        <a:off x="41123" y="1048223"/>
        <a:ext cx="5151053" cy="760154"/>
      </dsp:txXfrm>
    </dsp:sp>
    <dsp:sp modelId="{AFCECA3A-2E1F-9644-9EB8-0507615A4FF7}">
      <dsp:nvSpPr>
        <dsp:cNvPr id="0" name=""/>
        <dsp:cNvSpPr/>
      </dsp:nvSpPr>
      <dsp:spPr>
        <a:xfrm>
          <a:off x="0" y="1979100"/>
          <a:ext cx="5233299" cy="842400"/>
        </a:xfrm>
        <a:prstGeom prst="roundRect">
          <a:avLst/>
        </a:prstGeom>
        <a:solidFill>
          <a:schemeClr val="accent1"/>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Competition.</a:t>
          </a:r>
          <a:endParaRPr lang="en-US" sz="2700" kern="1200" dirty="0"/>
        </a:p>
      </dsp:txBody>
      <dsp:txXfrm>
        <a:off x="41123" y="2020223"/>
        <a:ext cx="5151053" cy="760154"/>
      </dsp:txXfrm>
    </dsp:sp>
    <dsp:sp modelId="{26968B2D-30CB-7E46-A943-CF4AE690B4C2}">
      <dsp:nvSpPr>
        <dsp:cNvPr id="0" name=""/>
        <dsp:cNvSpPr/>
      </dsp:nvSpPr>
      <dsp:spPr>
        <a:xfrm>
          <a:off x="0" y="2951099"/>
          <a:ext cx="5233299" cy="842400"/>
        </a:xfrm>
        <a:prstGeom prst="roundRect">
          <a:avLst/>
        </a:prstGeom>
        <a:solidFill>
          <a:schemeClr val="accent1"/>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Work/Life Balance.</a:t>
          </a:r>
          <a:endParaRPr lang="en-US" sz="2700" kern="1200" dirty="0"/>
        </a:p>
      </dsp:txBody>
      <dsp:txXfrm>
        <a:off x="41123" y="2992222"/>
        <a:ext cx="5151053" cy="760154"/>
      </dsp:txXfrm>
    </dsp:sp>
    <dsp:sp modelId="{90499423-A257-E841-BA55-06C7DA68D6A1}">
      <dsp:nvSpPr>
        <dsp:cNvPr id="0" name=""/>
        <dsp:cNvSpPr/>
      </dsp:nvSpPr>
      <dsp:spPr>
        <a:xfrm>
          <a:off x="0" y="3923100"/>
          <a:ext cx="5233299" cy="842400"/>
        </a:xfrm>
        <a:prstGeom prst="roundRect">
          <a:avLst/>
        </a:prstGeom>
        <a:solidFill>
          <a:schemeClr val="accent1"/>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Inaccessible Education Options.</a:t>
          </a:r>
          <a:endParaRPr lang="en-US" sz="2700" kern="1200" dirty="0"/>
        </a:p>
      </dsp:txBody>
      <dsp:txXfrm>
        <a:off x="41123" y="3964223"/>
        <a:ext cx="5151053"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CF353-B136-5342-B028-2B3CB13132E5}">
      <dsp:nvSpPr>
        <dsp:cNvPr id="0" name=""/>
        <dsp:cNvSpPr/>
      </dsp:nvSpPr>
      <dsp:spPr>
        <a:xfrm>
          <a:off x="0" y="682"/>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Revisit job posting locations.</a:t>
          </a:r>
        </a:p>
      </dsp:txBody>
      <dsp:txXfrm>
        <a:off x="39693" y="40375"/>
        <a:ext cx="5268468" cy="733732"/>
      </dsp:txXfrm>
    </dsp:sp>
    <dsp:sp modelId="{DEE3A8BA-0161-CF4E-A78A-C4B396B019DD}">
      <dsp:nvSpPr>
        <dsp:cNvPr id="0" name=""/>
        <dsp:cNvSpPr/>
      </dsp:nvSpPr>
      <dsp:spPr>
        <a:xfrm>
          <a:off x="0" y="825205"/>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Employer branding.</a:t>
          </a:r>
        </a:p>
      </dsp:txBody>
      <dsp:txXfrm>
        <a:off x="39693" y="864898"/>
        <a:ext cx="5268468" cy="733732"/>
      </dsp:txXfrm>
    </dsp:sp>
    <dsp:sp modelId="{EBD68E9D-434A-954F-B1D7-72093B1A7A0C}">
      <dsp:nvSpPr>
        <dsp:cNvPr id="0" name=""/>
        <dsp:cNvSpPr/>
      </dsp:nvSpPr>
      <dsp:spPr>
        <a:xfrm>
          <a:off x="0" y="1649728"/>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Promote from within. </a:t>
          </a:r>
        </a:p>
      </dsp:txBody>
      <dsp:txXfrm>
        <a:off x="39693" y="1689421"/>
        <a:ext cx="5268468" cy="733732"/>
      </dsp:txXfrm>
    </dsp:sp>
    <dsp:sp modelId="{87C20A28-79B3-AD4F-8A9A-2B6C8CB3B952}">
      <dsp:nvSpPr>
        <dsp:cNvPr id="0" name=""/>
        <dsp:cNvSpPr/>
      </dsp:nvSpPr>
      <dsp:spPr>
        <a:xfrm>
          <a:off x="0" y="2474251"/>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Foster relationships.</a:t>
          </a:r>
        </a:p>
      </dsp:txBody>
      <dsp:txXfrm>
        <a:off x="39693" y="2513944"/>
        <a:ext cx="5268468" cy="733732"/>
      </dsp:txXfrm>
    </dsp:sp>
    <dsp:sp modelId="{3A4F503B-13C0-C046-BAA8-5C4CB03E94D6}">
      <dsp:nvSpPr>
        <dsp:cNvPr id="0" name=""/>
        <dsp:cNvSpPr/>
      </dsp:nvSpPr>
      <dsp:spPr>
        <a:xfrm>
          <a:off x="0" y="3298775"/>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Ramp up or create a wellness program.</a:t>
          </a:r>
        </a:p>
      </dsp:txBody>
      <dsp:txXfrm>
        <a:off x="39693" y="3338468"/>
        <a:ext cx="5268468" cy="733732"/>
      </dsp:txXfrm>
    </dsp:sp>
    <dsp:sp modelId="{961D8A29-5063-C946-91B8-DF3050FAA2E9}">
      <dsp:nvSpPr>
        <dsp:cNvPr id="0" name=""/>
        <dsp:cNvSpPr/>
      </dsp:nvSpPr>
      <dsp:spPr>
        <a:xfrm>
          <a:off x="0" y="4123298"/>
          <a:ext cx="5347854" cy="813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Offer more flexible scheduling. </a:t>
          </a:r>
        </a:p>
      </dsp:txBody>
      <dsp:txXfrm>
        <a:off x="39693" y="4162991"/>
        <a:ext cx="5268468" cy="733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5DF0-787A-FC4E-9128-ADFAE1C474FA}">
      <dsp:nvSpPr>
        <dsp:cNvPr id="0" name=""/>
        <dsp:cNvSpPr/>
      </dsp:nvSpPr>
      <dsp:spPr>
        <a:xfrm>
          <a:off x="0" y="19979"/>
          <a:ext cx="5104101"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defRPr cap="all"/>
          </a:pPr>
          <a:r>
            <a:rPr lang="en-US" sz="2700" b="0" kern="1200" cap="none" dirty="0">
              <a:latin typeface="+mn-lt"/>
              <a:ea typeface="Palatino" pitchFamily="2" charset="77"/>
            </a:rPr>
            <a:t>Attracting and retaining top talent.</a:t>
          </a:r>
        </a:p>
      </dsp:txBody>
      <dsp:txXfrm>
        <a:off x="52089" y="72068"/>
        <a:ext cx="4999923" cy="962862"/>
      </dsp:txXfrm>
    </dsp:sp>
    <dsp:sp modelId="{4AB39B52-70B6-6A44-8D9B-F68BE4BBB0B5}">
      <dsp:nvSpPr>
        <dsp:cNvPr id="0" name=""/>
        <dsp:cNvSpPr/>
      </dsp:nvSpPr>
      <dsp:spPr>
        <a:xfrm>
          <a:off x="0" y="1251179"/>
          <a:ext cx="5104101"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defRPr cap="all"/>
          </a:pPr>
          <a:r>
            <a:rPr lang="en-US" sz="2700" b="0" kern="1200" cap="none" dirty="0">
              <a:latin typeface="+mn-lt"/>
              <a:ea typeface="Palatino" pitchFamily="2" charset="77"/>
            </a:rPr>
            <a:t>Competitive job market.</a:t>
          </a:r>
          <a:r>
            <a:rPr lang="en-US" sz="2700" b="0" kern="1200" cap="none" dirty="0">
              <a:latin typeface="+mn-lt"/>
            </a:rPr>
            <a:t> </a:t>
          </a:r>
        </a:p>
      </dsp:txBody>
      <dsp:txXfrm>
        <a:off x="52089" y="1303268"/>
        <a:ext cx="4999923" cy="962862"/>
      </dsp:txXfrm>
    </dsp:sp>
    <dsp:sp modelId="{41D59D9E-0793-7346-BA22-B375D7DA1A6A}">
      <dsp:nvSpPr>
        <dsp:cNvPr id="0" name=""/>
        <dsp:cNvSpPr/>
      </dsp:nvSpPr>
      <dsp:spPr>
        <a:xfrm>
          <a:off x="0" y="2482380"/>
          <a:ext cx="5104101"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defRPr cap="all"/>
          </a:pPr>
          <a:r>
            <a:rPr lang="en-US" sz="2700" b="0" kern="1200" cap="none" dirty="0">
              <a:latin typeface="+mn-lt"/>
              <a:ea typeface="Palatino" pitchFamily="2" charset="77"/>
            </a:rPr>
            <a:t>Lack of differentiation amongst companies.</a:t>
          </a:r>
        </a:p>
      </dsp:txBody>
      <dsp:txXfrm>
        <a:off x="52089" y="2534469"/>
        <a:ext cx="4999923" cy="962862"/>
      </dsp:txXfrm>
    </dsp:sp>
    <dsp:sp modelId="{F24A5559-4330-D84A-BBA6-DA8330C695EE}">
      <dsp:nvSpPr>
        <dsp:cNvPr id="0" name=""/>
        <dsp:cNvSpPr/>
      </dsp:nvSpPr>
      <dsp:spPr>
        <a:xfrm>
          <a:off x="0" y="3713580"/>
          <a:ext cx="5104101"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defRPr cap="all"/>
          </a:pPr>
          <a:r>
            <a:rPr lang="en-US" sz="2700" b="0" kern="1200" cap="none" dirty="0">
              <a:latin typeface="+mn-lt"/>
              <a:ea typeface="Palatino" pitchFamily="2" charset="77"/>
            </a:rPr>
            <a:t>Identifying the right cultural fit.</a:t>
          </a:r>
        </a:p>
      </dsp:txBody>
      <dsp:txXfrm>
        <a:off x="52089" y="3765669"/>
        <a:ext cx="4999923" cy="962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A964C-1A4D-9B43-A7FF-1A84923604D1}">
      <dsp:nvSpPr>
        <dsp:cNvPr id="0" name=""/>
        <dsp:cNvSpPr/>
      </dsp:nvSpPr>
      <dsp:spPr>
        <a:xfrm>
          <a:off x="0" y="48809"/>
          <a:ext cx="5181600" cy="9126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b="0" kern="1200" cap="none" dirty="0">
              <a:latin typeface="+mn-lt"/>
              <a:ea typeface="Palatino" pitchFamily="2" charset="77"/>
            </a:rPr>
            <a:t>Find out what is important to them.</a:t>
          </a:r>
        </a:p>
      </dsp:txBody>
      <dsp:txXfrm>
        <a:off x="44549" y="93358"/>
        <a:ext cx="5092502" cy="823502"/>
      </dsp:txXfrm>
    </dsp:sp>
    <dsp:sp modelId="{6F48FAB6-D80E-CA41-BAE5-EC8327384056}">
      <dsp:nvSpPr>
        <dsp:cNvPr id="0" name=""/>
        <dsp:cNvSpPr/>
      </dsp:nvSpPr>
      <dsp:spPr>
        <a:xfrm>
          <a:off x="0" y="1030529"/>
          <a:ext cx="5181600" cy="9126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b="0" i="0" kern="1200" cap="none" dirty="0">
              <a:latin typeface="+mn-lt"/>
              <a:ea typeface="Palatino" pitchFamily="2" charset="77"/>
            </a:rPr>
            <a:t>Differentiate your employee value proposition (EVP).</a:t>
          </a:r>
        </a:p>
      </dsp:txBody>
      <dsp:txXfrm>
        <a:off x="44549" y="1075078"/>
        <a:ext cx="5092502" cy="823502"/>
      </dsp:txXfrm>
    </dsp:sp>
    <dsp:sp modelId="{F66DC709-B042-BC46-A760-22AF3B1BEF6E}">
      <dsp:nvSpPr>
        <dsp:cNvPr id="0" name=""/>
        <dsp:cNvSpPr/>
      </dsp:nvSpPr>
      <dsp:spPr>
        <a:xfrm>
          <a:off x="0" y="2012249"/>
          <a:ext cx="5181600" cy="9126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b="0" i="0" kern="1200" cap="none" dirty="0">
              <a:latin typeface="+mn-lt"/>
              <a:ea typeface="Palatino" pitchFamily="2" charset="77"/>
            </a:rPr>
            <a:t>Showcase your brand.</a:t>
          </a:r>
        </a:p>
      </dsp:txBody>
      <dsp:txXfrm>
        <a:off x="44549" y="2056798"/>
        <a:ext cx="5092502" cy="823502"/>
      </dsp:txXfrm>
    </dsp:sp>
    <dsp:sp modelId="{36FDB5CD-9C9F-4E4F-8758-B43F379D0CDF}">
      <dsp:nvSpPr>
        <dsp:cNvPr id="0" name=""/>
        <dsp:cNvSpPr/>
      </dsp:nvSpPr>
      <dsp:spPr>
        <a:xfrm>
          <a:off x="0" y="2993969"/>
          <a:ext cx="5181600" cy="912600"/>
        </a:xfrm>
        <a:prstGeom prst="roundRect">
          <a:avLst/>
        </a:prstGeom>
        <a:solidFill>
          <a:schemeClr val="accent3"/>
        </a:solidFill>
        <a:ln>
          <a:noFill/>
        </a:ln>
        <a:effectLst>
          <a:outerShdw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b="0" i="0" kern="1200" cap="none" dirty="0">
              <a:latin typeface="+mn-lt"/>
              <a:ea typeface="Palatino" pitchFamily="2" charset="77"/>
            </a:rPr>
            <a:t>Stay on trend.</a:t>
          </a:r>
        </a:p>
      </dsp:txBody>
      <dsp:txXfrm>
        <a:off x="44549" y="3038518"/>
        <a:ext cx="5092502" cy="823502"/>
      </dsp:txXfrm>
    </dsp:sp>
    <dsp:sp modelId="{F18ECB5F-8757-8E49-AB97-2E7C4DCA86CE}">
      <dsp:nvSpPr>
        <dsp:cNvPr id="0" name=""/>
        <dsp:cNvSpPr/>
      </dsp:nvSpPr>
      <dsp:spPr>
        <a:xfrm>
          <a:off x="0" y="3975689"/>
          <a:ext cx="5181600" cy="912600"/>
        </a:xfrm>
        <a:prstGeom prst="roundRect">
          <a:avLst/>
        </a:prstGeom>
        <a:solidFill>
          <a:schemeClr val="accent3"/>
        </a:solidFill>
        <a:ln>
          <a:noFill/>
        </a:ln>
        <a:effectLst>
          <a:outerShdw blurRad="7404" dist="19050" sx="1000" sy="1000" algn="ctr" rotWithShape="0">
            <a:srgbClr val="000000"/>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b="0" i="0" kern="1200" cap="none" dirty="0">
              <a:latin typeface="+mn-lt"/>
              <a:ea typeface="Palatino" pitchFamily="2" charset="77"/>
            </a:rPr>
            <a:t>Revise job descriptions.</a:t>
          </a:r>
        </a:p>
      </dsp:txBody>
      <dsp:txXfrm>
        <a:off x="44549" y="4020238"/>
        <a:ext cx="5092502" cy="823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8A83-042F-422A-963D-2B867A0E9069}">
      <dsp:nvSpPr>
        <dsp:cNvPr id="0" name=""/>
        <dsp:cNvSpPr/>
      </dsp:nvSpPr>
      <dsp:spPr>
        <a:xfrm>
          <a:off x="1102546" y="22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50D84-CD17-43E6-93AC-D033E763AB70}">
      <dsp:nvSpPr>
        <dsp:cNvPr id="0" name=""/>
        <dsp:cNvSpPr/>
      </dsp:nvSpPr>
      <dsp:spPr>
        <a:xfrm>
          <a:off x="1336546" y="45472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359AA-F0D4-4DF3-90D3-4914511FB796}">
      <dsp:nvSpPr>
        <dsp:cNvPr id="0" name=""/>
        <dsp:cNvSpPr/>
      </dsp:nvSpPr>
      <dsp:spPr>
        <a:xfrm>
          <a:off x="775342" y="15308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work-life balance</a:t>
          </a:r>
          <a:endParaRPr lang="en-US" sz="1600" kern="1200" dirty="0"/>
        </a:p>
      </dsp:txBody>
      <dsp:txXfrm>
        <a:off x="775342" y="1530887"/>
        <a:ext cx="1800000" cy="720000"/>
      </dsp:txXfrm>
    </dsp:sp>
    <dsp:sp modelId="{1158F5E3-859B-44E9-870B-E2506DD42927}">
      <dsp:nvSpPr>
        <dsp:cNvPr id="0" name=""/>
        <dsp:cNvSpPr/>
      </dsp:nvSpPr>
      <dsp:spPr>
        <a:xfrm>
          <a:off x="3217546" y="22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EC1F8-5B83-4DC7-8C54-EDC29878A414}">
      <dsp:nvSpPr>
        <dsp:cNvPr id="0" name=""/>
        <dsp:cNvSpPr/>
      </dsp:nvSpPr>
      <dsp:spPr>
        <a:xfrm>
          <a:off x="3451546" y="45472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74669-A338-41CC-9890-BFCFEBD43DBC}">
      <dsp:nvSpPr>
        <dsp:cNvPr id="0" name=""/>
        <dsp:cNvSpPr/>
      </dsp:nvSpPr>
      <dsp:spPr>
        <a:xfrm>
          <a:off x="2872702" y="15273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career advancement</a:t>
          </a:r>
          <a:endParaRPr lang="en-US" sz="1600" kern="1200" dirty="0"/>
        </a:p>
      </dsp:txBody>
      <dsp:txXfrm>
        <a:off x="2872702" y="1527373"/>
        <a:ext cx="1800000" cy="720000"/>
      </dsp:txXfrm>
    </dsp:sp>
    <dsp:sp modelId="{3AD84913-47BE-423A-A80D-B632F6D5A82C}">
      <dsp:nvSpPr>
        <dsp:cNvPr id="0" name=""/>
        <dsp:cNvSpPr/>
      </dsp:nvSpPr>
      <dsp:spPr>
        <a:xfrm>
          <a:off x="5332546" y="22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6F481-22E9-45C2-904A-B4B637E0CE97}">
      <dsp:nvSpPr>
        <dsp:cNvPr id="0" name=""/>
        <dsp:cNvSpPr/>
      </dsp:nvSpPr>
      <dsp:spPr>
        <a:xfrm>
          <a:off x="5566546" y="45472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A7550-A794-4D7B-8C2E-B17B1AF81B5B}">
      <dsp:nvSpPr>
        <dsp:cNvPr id="0" name=""/>
        <dsp:cNvSpPr/>
      </dsp:nvSpPr>
      <dsp:spPr>
        <a:xfrm>
          <a:off x="4963744" y="149879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Higher compensation</a:t>
          </a:r>
          <a:endParaRPr lang="en-US" sz="1600" kern="1200" dirty="0"/>
        </a:p>
      </dsp:txBody>
      <dsp:txXfrm>
        <a:off x="4963744" y="1498796"/>
        <a:ext cx="1800000" cy="720000"/>
      </dsp:txXfrm>
    </dsp:sp>
    <dsp:sp modelId="{C7911579-1E3D-44CF-AA93-3363C2076814}">
      <dsp:nvSpPr>
        <dsp:cNvPr id="0" name=""/>
        <dsp:cNvSpPr/>
      </dsp:nvSpPr>
      <dsp:spPr>
        <a:xfrm>
          <a:off x="7447546" y="22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6A182-A064-428D-8341-468FE4F8D1DB}">
      <dsp:nvSpPr>
        <dsp:cNvPr id="0" name=""/>
        <dsp:cNvSpPr/>
      </dsp:nvSpPr>
      <dsp:spPr>
        <a:xfrm>
          <a:off x="7681546" y="45472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C642F-6E44-43D2-8A8C-9CDACF403684}">
      <dsp:nvSpPr>
        <dsp:cNvPr id="0" name=""/>
        <dsp:cNvSpPr/>
      </dsp:nvSpPr>
      <dsp:spPr>
        <a:xfrm>
          <a:off x="7115590" y="14797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Better manager / team</a:t>
          </a:r>
          <a:endParaRPr lang="en-US" sz="1600" kern="1200" dirty="0"/>
        </a:p>
      </dsp:txBody>
      <dsp:txXfrm>
        <a:off x="7115590" y="1479752"/>
        <a:ext cx="1800000" cy="720000"/>
      </dsp:txXfrm>
    </dsp:sp>
    <dsp:sp modelId="{BBAAAAB2-603F-48BB-93DE-D547EE299A2B}">
      <dsp:nvSpPr>
        <dsp:cNvPr id="0" name=""/>
        <dsp:cNvSpPr/>
      </dsp:nvSpPr>
      <dsp:spPr>
        <a:xfrm>
          <a:off x="2160046" y="283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8CFD2-534D-4291-9D56-4FB98F5DC9B5}">
      <dsp:nvSpPr>
        <dsp:cNvPr id="0" name=""/>
        <dsp:cNvSpPr/>
      </dsp:nvSpPr>
      <dsp:spPr>
        <a:xfrm>
          <a:off x="2394046" y="306472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6646D-795B-4DB5-B889-9F02AEA41021}">
      <dsp:nvSpPr>
        <dsp:cNvPr id="0" name=""/>
        <dsp:cNvSpPr/>
      </dsp:nvSpPr>
      <dsp:spPr>
        <a:xfrm>
          <a:off x="1797652" y="407070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sense of purpose</a:t>
          </a:r>
          <a:endParaRPr lang="en-US" sz="1600" kern="1200" dirty="0"/>
        </a:p>
      </dsp:txBody>
      <dsp:txXfrm>
        <a:off x="1797652" y="4070701"/>
        <a:ext cx="1800000" cy="720000"/>
      </dsp:txXfrm>
    </dsp:sp>
    <dsp:sp modelId="{7569CA61-7DD0-402D-AB45-EF1FAAAE0598}">
      <dsp:nvSpPr>
        <dsp:cNvPr id="0" name=""/>
        <dsp:cNvSpPr/>
      </dsp:nvSpPr>
      <dsp:spPr>
        <a:xfrm>
          <a:off x="4275046" y="283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3FF16-3BEB-4969-A615-7CE99A9248AB}">
      <dsp:nvSpPr>
        <dsp:cNvPr id="0" name=""/>
        <dsp:cNvSpPr/>
      </dsp:nvSpPr>
      <dsp:spPr>
        <a:xfrm>
          <a:off x="4509046" y="3064724"/>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B7CCC-DBBE-42F8-85F6-9CB290C3C710}">
      <dsp:nvSpPr>
        <dsp:cNvPr id="0" name=""/>
        <dsp:cNvSpPr/>
      </dsp:nvSpPr>
      <dsp:spPr>
        <a:xfrm>
          <a:off x="4053736" y="41373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work culture</a:t>
          </a:r>
          <a:endParaRPr lang="en-US" sz="1600" kern="1200" dirty="0"/>
        </a:p>
      </dsp:txBody>
      <dsp:txXfrm>
        <a:off x="4053736" y="4137373"/>
        <a:ext cx="1800000" cy="720000"/>
      </dsp:txXfrm>
    </dsp:sp>
    <dsp:sp modelId="{86421AF7-7065-4AD9-ACB6-56593CB563B1}">
      <dsp:nvSpPr>
        <dsp:cNvPr id="0" name=""/>
        <dsp:cNvSpPr/>
      </dsp:nvSpPr>
      <dsp:spPr>
        <a:xfrm>
          <a:off x="6390046" y="28307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273C5-41F7-4333-B6A3-1C589F311D74}">
      <dsp:nvSpPr>
        <dsp:cNvPr id="0" name=""/>
        <dsp:cNvSpPr/>
      </dsp:nvSpPr>
      <dsp:spPr>
        <a:xfrm>
          <a:off x="6624046" y="3064724"/>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FD60A-CC1D-4D87-A2C0-61CBF6DA8C9C}">
      <dsp:nvSpPr>
        <dsp:cNvPr id="0" name=""/>
        <dsp:cNvSpPr/>
      </dsp:nvSpPr>
      <dsp:spPr>
        <a:xfrm>
          <a:off x="6055804" y="409927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benefits</a:t>
          </a:r>
          <a:endParaRPr lang="en-US" sz="1600" kern="1200" dirty="0"/>
        </a:p>
      </dsp:txBody>
      <dsp:txXfrm>
        <a:off x="6055804" y="409927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F82BF-6F2F-4E5A-A9E0-D7BA2E835E4F}" type="datetimeFigureOut">
              <a:rPr lang="en-US" smtClean="0"/>
              <a:t>5/31/23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BDD5A-D419-4D10-9EDA-98AE4C59AD25}" type="slidenum">
              <a:rPr lang="en-US" smtClean="0"/>
              <a:t>‹#›</a:t>
            </a:fld>
            <a:endParaRPr lang="en-US"/>
          </a:p>
        </p:txBody>
      </p:sp>
    </p:spTree>
    <p:extLst>
      <p:ext uri="{BB962C8B-B14F-4D97-AF65-F5344CB8AC3E}">
        <p14:creationId xmlns:p14="http://schemas.microsoft.com/office/powerpoint/2010/main" val="196807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eforum.org/agenda/2023/01/5-ways-skills-first-approach-unlocks-access-to-jobs-davos-2023/#:~:text=A%20'skills%2Dfirst'%20approach%20to%20talent%20management%20emphasizes%20a,to%20economic%20opportunities%20and%20pathway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orbes.com/sites/forbesbusinesscouncil/2023/03/30/skills-first-is-more-than-a-hiring-strategy-its-a-mindset/?sh=1af7b11e26cd"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AA1EB4-3A85-4352-A3BA-C94B7ABE6211}" type="slidenum">
              <a:rPr lang="en-US" smtClean="0"/>
              <a:t>1</a:t>
            </a:fld>
            <a:endParaRPr lang="en-US"/>
          </a:p>
        </p:txBody>
      </p:sp>
    </p:spTree>
    <p:extLst>
      <p:ext uri="{BB962C8B-B14F-4D97-AF65-F5344CB8AC3E}">
        <p14:creationId xmlns:p14="http://schemas.microsoft.com/office/powerpoint/2010/main" val="2829549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395" lvl="1">
              <a:lnSpc>
                <a:spcPct val="90000"/>
              </a:lnSpc>
              <a:spcBef>
                <a:spcPts val="500"/>
              </a:spcBef>
              <a:defRPr/>
            </a:pPr>
            <a:r>
              <a:rPr lang="en-US" dirty="0"/>
              <a:t>Additional Notes: </a:t>
            </a:r>
          </a:p>
          <a:p>
            <a:pPr marL="112395" lvl="1">
              <a:lnSpc>
                <a:spcPct val="90000"/>
              </a:lnSpc>
              <a:spcBef>
                <a:spcPts val="500"/>
              </a:spcBef>
              <a:defRPr/>
            </a:pPr>
            <a:r>
              <a:rPr lang="en-US" dirty="0"/>
              <a:t>The market directly results from the rising demand for talent across industries—especially those that are seeing unexpected booms (increased growth). Employers have less bargaining power in a candidate-driven market. </a:t>
            </a:r>
            <a:endParaRPr lang="en-US" dirty="0">
              <a:cs typeface="Calibri"/>
            </a:endParaRPr>
          </a:p>
          <a:p>
            <a:pPr>
              <a:defRPr/>
            </a:pP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t>It’s a candidate driven market! In this type of market, jobs are abundant, and top-tier candidates are hard to obtain, emphasis on obtain! </a:t>
            </a:r>
            <a:r>
              <a:rPr lang="en-US" sz="1800" dirty="0">
                <a:effectLst/>
                <a:latin typeface="Verdana"/>
                <a:ea typeface="Calibri" panose="020F0502020204030204" pitchFamily="34" charset="0"/>
                <a:cs typeface="Times New Roman" panose="02020603050405020304" pitchFamily="18" charset="0"/>
              </a:rPr>
              <a:t>That being said, employers will need to adjust their hiring strategies and offer more competitive salaries and benefits options to accommodate the new type of market.</a:t>
            </a:r>
            <a:endParaRPr lang="en-US" sz="1800" dirty="0">
              <a:effectLst/>
              <a:latin typeface="Calibri"/>
              <a:ea typeface="Calibri" panose="020F0502020204030204" pitchFamily="34" charset="0"/>
              <a:cs typeface="Calibri"/>
            </a:endParaRPr>
          </a:p>
          <a:p>
            <a:r>
              <a:rPr lang="en-US" dirty="0">
                <a:cs typeface="Calibri" panose="020F0502020204030204"/>
              </a:rPr>
              <a:t> </a:t>
            </a:r>
          </a:p>
          <a:p>
            <a:pPr marL="0" indent="0">
              <a:buNone/>
            </a:pPr>
            <a:r>
              <a:rPr lang="en-US" sz="2400" b="1" dirty="0">
                <a:solidFill>
                  <a:schemeClr val="accent5"/>
                </a:solidFill>
                <a:latin typeface="+mj-lt"/>
                <a:cs typeface="Arial Black" panose="020B0604020202020204" pitchFamily="34" charset="0"/>
              </a:rPr>
              <a:t>What is a candidate-driven market? </a:t>
            </a:r>
            <a:br>
              <a:rPr lang="en-US" sz="2400" b="1" dirty="0">
                <a:solidFill>
                  <a:schemeClr val="accent5"/>
                </a:solidFill>
                <a:latin typeface="Arial Black"/>
                <a:cs typeface="Arial Black" panose="020B0604020202020204" pitchFamily="34" charset="0"/>
              </a:rPr>
            </a:br>
            <a:endParaRPr lang="en-US" dirty="0">
              <a:solidFill>
                <a:schemeClr val="accent5"/>
              </a:solidFill>
            </a:endParaRPr>
          </a:p>
          <a:p>
            <a:pPr marL="0" indent="0">
              <a:lnSpc>
                <a:spcPct val="100000"/>
              </a:lnSpc>
              <a:buSzPct val="114999"/>
              <a:buNone/>
            </a:pPr>
            <a:r>
              <a:rPr lang="en-US" sz="1800" b="1" dirty="0">
                <a:solidFill>
                  <a:schemeClr val="accent2"/>
                </a:solidFill>
                <a:latin typeface="Palatino"/>
                <a:cs typeface="Arial"/>
              </a:rPr>
              <a:t>A candidate’s market is when the number of open roles exceeds the number of qualified candidates available in the market.</a:t>
            </a:r>
            <a:br>
              <a:rPr lang="en-US" sz="1800" b="1" dirty="0">
                <a:solidFill>
                  <a:schemeClr val="accent2"/>
                </a:solidFill>
                <a:latin typeface="Palatino"/>
                <a:cs typeface="Arial"/>
              </a:rPr>
            </a:br>
            <a:endParaRPr lang="en-US" dirty="0">
              <a:solidFill>
                <a:schemeClr val="accent2"/>
              </a:solidFill>
            </a:endParaRPr>
          </a:p>
          <a:p>
            <a:pPr marL="398145" lvl="1"/>
            <a:r>
              <a:rPr lang="en-US" sz="1800" dirty="0">
                <a:solidFill>
                  <a:schemeClr val="accent2"/>
                </a:solidFill>
                <a:latin typeface="Palatino"/>
                <a:cs typeface="Arial"/>
              </a:rPr>
              <a:t>As opposed to an employer-driven market, a candidate-driven market refers to a job market where candidates can dictate their price and wait for the right opportunity that meets their needs.</a:t>
            </a:r>
            <a:br>
              <a:rPr lang="en-US" sz="1800" dirty="0">
                <a:latin typeface="Palatino"/>
                <a:cs typeface="Arial"/>
              </a:rPr>
            </a:br>
            <a:endParaRPr lang="en-US" sz="1800" dirty="0">
              <a:solidFill>
                <a:schemeClr val="accent2"/>
              </a:solidFill>
              <a:latin typeface="Palatino"/>
              <a:cs typeface="Arial"/>
            </a:endParaRPr>
          </a:p>
          <a:p>
            <a:pPr marL="398145" lvl="1"/>
            <a:r>
              <a:rPr lang="en-US" sz="1800" dirty="0">
                <a:solidFill>
                  <a:schemeClr val="accent2"/>
                </a:solidFill>
                <a:latin typeface="Palatino"/>
                <a:cs typeface="Arial"/>
              </a:rPr>
              <a:t>In a candidate-driven market, the candidates can be more selective about company culture, employer-provided benefits, remote work, and work/life balance during the hiring process. </a:t>
            </a:r>
            <a:br>
              <a:rPr lang="en-US" sz="1800" dirty="0">
                <a:solidFill>
                  <a:schemeClr val="accent2"/>
                </a:solidFill>
                <a:latin typeface="Palatino"/>
                <a:cs typeface="Arial"/>
              </a:rPr>
            </a:br>
            <a:endParaRPr lang="en-US" sz="1800" dirty="0">
              <a:solidFill>
                <a:schemeClr val="accent2"/>
              </a:solidFill>
              <a:latin typeface="Palatino"/>
              <a:cs typeface="Arial"/>
            </a:endParaRP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11</a:t>
            </a:fld>
            <a:endParaRPr lang="en-US"/>
          </a:p>
        </p:txBody>
      </p:sp>
    </p:spTree>
    <p:extLst>
      <p:ext uri="{BB962C8B-B14F-4D97-AF65-F5344CB8AC3E}">
        <p14:creationId xmlns:p14="http://schemas.microsoft.com/office/powerpoint/2010/main" val="321767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Font typeface="Arial" panose="020B0604020202020204" pitchFamily="34" charset="0"/>
              <a:buChar char="•"/>
              <a:tabLst>
                <a:tab pos="457200" algn="l"/>
              </a:tabLst>
            </a:pPr>
            <a:r>
              <a:rPr lang="en-US" dirty="0"/>
              <a:t>By Q4 in 2020, it had decreased to 6.7%. In 2021, the unemployment rate started at 6.3% and fell to 3.9% by Q4.</a:t>
            </a:r>
          </a:p>
          <a:p>
            <a:pPr marL="342900" indent="-342900">
              <a:lnSpc>
                <a:spcPct val="107000"/>
              </a:lnSpc>
              <a:buFont typeface="Arial" panose="020B0604020202020204" pitchFamily="34" charset="0"/>
              <a:buChar char="•"/>
              <a:tabLst>
                <a:tab pos="457200" algn="l"/>
              </a:tabLst>
            </a:pPr>
            <a:r>
              <a:rPr lang="en-US" dirty="0"/>
              <a:t>The second half of the year brought a lot of layoffs in industries including real estate, tech, financial, retail, and more.</a:t>
            </a:r>
            <a:endParaRPr lang="en-US" dirty="0">
              <a:solidFill>
                <a:srgbClr val="000000"/>
              </a:solidFill>
              <a:latin typeface="Calibri"/>
              <a:ea typeface="Times New Roman" panose="02020603050405020304" pitchFamily="18" charset="0"/>
              <a:cs typeface="Calibri"/>
            </a:endParaRPr>
          </a:p>
          <a:p>
            <a:pPr marL="342900" indent="-342900">
              <a:lnSpc>
                <a:spcPct val="107000"/>
              </a:lnSpc>
              <a:buFont typeface="Arial" panose="020B0604020202020204" pitchFamily="34" charset="0"/>
              <a:buChar char="•"/>
              <a:tabLst>
                <a:tab pos="457200" algn="l"/>
              </a:tabLst>
            </a:pPr>
            <a:endParaRPr lang="en-US" sz="1800" dirty="0">
              <a:solidFill>
                <a:srgbClr val="000000"/>
              </a:solidFill>
              <a:latin typeface="Calibri"/>
              <a:ea typeface="Times New Roman" panose="02020603050405020304" pitchFamily="18" charset="0"/>
              <a:cs typeface="Calibri"/>
            </a:endParaRPr>
          </a:p>
          <a:p>
            <a:pPr marL="342900" indent="-342900">
              <a:lnSpc>
                <a:spcPct val="107000"/>
              </a:lnSpc>
              <a:buFont typeface="Arial" panose="020B0604020202020204" pitchFamily="34" charset="0"/>
              <a:buChar char="•"/>
              <a:tabLst>
                <a:tab pos="457200" algn="l"/>
              </a:tabLst>
            </a:pPr>
            <a:r>
              <a:rPr lang="en-US" sz="1800" kern="1200" dirty="0">
                <a:solidFill>
                  <a:srgbClr val="000000"/>
                </a:solidFill>
                <a:effectLst/>
                <a:latin typeface="Calibri"/>
                <a:ea typeface="Times New Roman" panose="02020603050405020304" pitchFamily="18" charset="0"/>
                <a:cs typeface="Calibri"/>
              </a:rPr>
              <a:t>Candidates are starting to feel the pressure in finding a job due to high inflation while also being cautious of constant layoffs occurring and economic instability.</a:t>
            </a:r>
            <a:r>
              <a:rPr lang="en-US" sz="1800" dirty="0">
                <a:solidFill>
                  <a:srgbClr val="000000"/>
                </a:solidFill>
                <a:latin typeface="Calibri"/>
                <a:ea typeface="Times New Roman" panose="02020603050405020304" pitchFamily="18" charset="0"/>
                <a:cs typeface="Calibri"/>
              </a:rPr>
              <a:t> </a:t>
            </a:r>
            <a:endParaRPr lang="en-US" sz="1800" kern="100" dirty="0">
              <a:effectLst/>
              <a:latin typeface="Times New Roman"/>
              <a:ea typeface="Calibri" panose="020F0502020204030204" pitchFamily="34" charset="0"/>
              <a:cs typeface="Calibri"/>
            </a:endParaRPr>
          </a:p>
          <a:p>
            <a:pPr marL="74041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Most of the layoffs that we saw were tech workers, but studies are now showing in 2023, non-tech companies, like Walt Disney are planning layoffs.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is becoming quite a rollercoaster between employers and employees, which may have some questioning – how is this STILL a candidate’s market? Well, that’s largely due in part to people are now taking early retirement and we are seeing a rise in sick leave.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200" b="0" dirty="0">
                <a:latin typeface="Palatino"/>
                <a:cs typeface="Arial"/>
              </a:rPr>
              <a:t>In April 2020, the unemployment rate increased by 10.3 percentage points to 14.7%, with the number of unemployed persons rising to 23.1 million.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a:cs typeface="Arial"/>
              </a:rPr>
              <a:t>According to the Department of Labor, 4 million people quit their jobs in April 2021, which has now been coined, “</a:t>
            </a:r>
            <a:r>
              <a:rPr lang="en-US" sz="1200" dirty="0">
                <a:latin typeface="Palatino"/>
                <a:cs typeface="Arial"/>
              </a:rPr>
              <a:t>The Great Resignation</a:t>
            </a:r>
            <a:r>
              <a:rPr lang="en-US" sz="1200" b="0" dirty="0">
                <a:latin typeface="Palatino"/>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Palatino"/>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Palatino"/>
                <a:cs typeface="Arial"/>
              </a:rPr>
              <a:t>The first half of2022 was a strong with 4.5 million jobs added over the year. The second half of the year brought a lot of layoffs.</a:t>
            </a:r>
            <a:br>
              <a:rPr lang="en-US" sz="1200" b="0" dirty="0">
                <a:latin typeface="Palatino"/>
                <a:cs typeface="Arial"/>
              </a:rPr>
            </a:b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12</a:t>
            </a:fld>
            <a:endParaRPr lang="en-US"/>
          </a:p>
        </p:txBody>
      </p:sp>
    </p:spTree>
    <p:extLst>
      <p:ext uri="{BB962C8B-B14F-4D97-AF65-F5344CB8AC3E}">
        <p14:creationId xmlns:p14="http://schemas.microsoft.com/office/powerpoint/2010/main" val="8662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Palatino"/>
                <a:cs typeface="Arial"/>
              </a:rPr>
              <a:t>The number of job openings right now is higher than the number of job seekers – there are still nearly 2 jobs for every unemployed person. </a:t>
            </a:r>
          </a:p>
          <a:p>
            <a:endParaRPr lang="en-US" dirty="0">
              <a:cs typeface="Calibri"/>
            </a:endParaRPr>
          </a:p>
          <a:p>
            <a:endParaRPr lang="en-US" dirty="0">
              <a:cs typeface="Calibri"/>
            </a:endParaRPr>
          </a:p>
          <a:p>
            <a:r>
              <a:rPr lang="en-US" dirty="0">
                <a:cs typeface="Calibri"/>
              </a:rPr>
              <a:t>Additional Notes: </a:t>
            </a:r>
            <a:r>
              <a:rPr lang="en-US" dirty="0"/>
              <a:t>This is largely in part to a rise in sick leave and people taking early retirement. </a:t>
            </a:r>
          </a:p>
          <a:p>
            <a:endParaRPr lang="en-US" dirty="0"/>
          </a:p>
          <a:p>
            <a:r>
              <a:rPr lang="en-US" dirty="0"/>
              <a:t>Eleesha will transition into Industry Recruiting Pain Points to Leigh </a:t>
            </a:r>
            <a:endParaRPr lang="en-US" dirty="0">
              <a:cs typeface="Calibri"/>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13</a:t>
            </a:fld>
            <a:endParaRPr lang="en-US"/>
          </a:p>
        </p:txBody>
      </p:sp>
    </p:spTree>
    <p:extLst>
      <p:ext uri="{BB962C8B-B14F-4D97-AF65-F5344CB8AC3E}">
        <p14:creationId xmlns:p14="http://schemas.microsoft.com/office/powerpoint/2010/main" val="395297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14</a:t>
            </a:fld>
            <a:endParaRPr lang="en-US"/>
          </a:p>
        </p:txBody>
      </p:sp>
    </p:spTree>
    <p:extLst>
      <p:ext uri="{BB962C8B-B14F-4D97-AF65-F5344CB8AC3E}">
        <p14:creationId xmlns:p14="http://schemas.microsoft.com/office/powerpoint/2010/main" val="424933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sz="1200" b="0" dirty="0">
                <a:cs typeface="Arial"/>
              </a:rPr>
              <a:t>We are currently on track to fill onl</a:t>
            </a:r>
            <a:r>
              <a:rPr lang="en-US" sz="1200" dirty="0">
                <a:cs typeface="Arial"/>
              </a:rPr>
              <a:t>y </a:t>
            </a:r>
            <a:r>
              <a:rPr lang="en-US" sz="1200" b="0" dirty="0">
                <a:cs typeface="Arial"/>
              </a:rPr>
              <a:t>1.5 </a:t>
            </a:r>
            <a:r>
              <a:rPr lang="en-US" sz="1200" dirty="0">
                <a:cs typeface="Arial"/>
              </a:rPr>
              <a:t>millions</a:t>
            </a:r>
            <a:r>
              <a:rPr lang="en-US" sz="1200" b="0" dirty="0">
                <a:cs typeface="Arial"/>
              </a:rPr>
              <a:t> of those jobs.</a:t>
            </a:r>
            <a:endParaRPr lang="en-US" dirty="0">
              <a:cs typeface="Calibri"/>
            </a:endParaRPr>
          </a:p>
          <a:p>
            <a:pPr>
              <a:buChar char="•"/>
            </a:pPr>
            <a:r>
              <a:rPr lang="en-US" dirty="0">
                <a:cs typeface="Calibri"/>
              </a:rPr>
              <a:t>ICMS Article – Many of these new jobs will center around advancing technology which will in turn increase the demand for highly skilled and specialized talent. </a:t>
            </a:r>
            <a:r>
              <a:rPr lang="en-US" b="1" dirty="0">
                <a:ea typeface="Palatino" pitchFamily="2" charset="0"/>
                <a:cs typeface="Arial"/>
              </a:rPr>
              <a:t>Talent</a:t>
            </a:r>
            <a:r>
              <a:rPr lang="en-US" dirty="0">
                <a:ea typeface="Palatino" pitchFamily="2" charset="0"/>
                <a:cs typeface="Arial"/>
              </a:rPr>
              <a:t> </a:t>
            </a:r>
            <a:r>
              <a:rPr lang="en-US" b="1" dirty="0">
                <a:ea typeface="Palatino" pitchFamily="2" charset="0"/>
                <a:cs typeface="Arial"/>
              </a:rPr>
              <a:t>is in short supply</a:t>
            </a:r>
            <a:r>
              <a:rPr lang="en-US" dirty="0">
                <a:ea typeface="Palatino" pitchFamily="2" charset="0"/>
                <a:cs typeface="Arial"/>
              </a:rPr>
              <a:t> – Seasoned workers are retiring out of the workforce and their replacements are getting harder to find. By 2030, an estimated 2.6 million Baby Boomers will retire from their manufacturing jobs, which will only add to the industry’s labor shortage.</a:t>
            </a:r>
          </a:p>
          <a:p>
            <a:pPr>
              <a:buChar char="•"/>
            </a:pPr>
            <a:endParaRPr lang="en-US" dirty="0">
              <a:ea typeface="Palatino" pitchFamily="2" charset="0"/>
              <a:cs typeface="Arial"/>
            </a:endParaRPr>
          </a:p>
          <a:p>
            <a:pPr>
              <a:buChar char="•"/>
            </a:pPr>
            <a:r>
              <a:rPr lang="en-US" b="1" dirty="0">
                <a:ea typeface="Palatino" pitchFamily="2" charset="0"/>
                <a:cs typeface="Arial"/>
              </a:rPr>
              <a:t> Limited Flexibility </a:t>
            </a:r>
            <a:r>
              <a:rPr lang="en-US" dirty="0">
                <a:ea typeface="Palatino" pitchFamily="2" charset="0"/>
                <a:cs typeface="Arial"/>
              </a:rPr>
              <a:t>– Manufacturing companies are competing against other employers that are able to offer hybrid or fully remote positions with more flexibility. </a:t>
            </a:r>
          </a:p>
          <a:p>
            <a:pPr>
              <a:buChar char="•"/>
            </a:pPr>
            <a:endParaRPr lang="en-US" dirty="0">
              <a:ea typeface="Palatino" pitchFamily="2" charset="0"/>
              <a:cs typeface="Arial"/>
            </a:endParaRPr>
          </a:p>
          <a:p>
            <a:pPr>
              <a:buChar char="•"/>
            </a:pPr>
            <a:r>
              <a:rPr lang="en-US" b="1" dirty="0">
                <a:ea typeface="Palatino" pitchFamily="2" charset="0"/>
                <a:cs typeface="Arial"/>
              </a:rPr>
              <a:t> Career Advancement</a:t>
            </a:r>
            <a:r>
              <a:rPr lang="en-US" dirty="0">
                <a:ea typeface="Palatino" pitchFamily="2" charset="0"/>
                <a:cs typeface="Arial"/>
              </a:rPr>
              <a:t> - Candidates don't always view manufacturing jobs as having growth opportunities for advancement or an advanced career path.</a:t>
            </a:r>
          </a:p>
          <a:p>
            <a:pPr>
              <a:buChar char="•"/>
            </a:pPr>
            <a:endParaRPr lang="en-US" dirty="0">
              <a:ea typeface="Palatino" pitchFamily="2" charset="0"/>
              <a:cs typeface="Arial"/>
            </a:endParaRPr>
          </a:p>
          <a:p>
            <a:pPr>
              <a:buChar char="•"/>
            </a:pPr>
            <a:r>
              <a:rPr lang="en-US" b="1" dirty="0">
                <a:ea typeface="Palatino" pitchFamily="2" charset="0"/>
                <a:cs typeface="Arial"/>
              </a:rPr>
              <a:t> Less Curb Appeal</a:t>
            </a:r>
            <a:r>
              <a:rPr lang="en-US" dirty="0">
                <a:ea typeface="Palatino" pitchFamily="2" charset="0"/>
                <a:cs typeface="Arial"/>
              </a:rPr>
              <a:t> – Advertising and marketing these roles can be challenging to capture a wide range of potential talent that may have never considered the industry.</a:t>
            </a:r>
          </a:p>
          <a:p>
            <a:pPr marL="229870" lvl="1"/>
            <a:endParaRPr lang="en-US" dirty="0">
              <a:cs typeface="Calibri"/>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15</a:t>
            </a:fld>
            <a:endParaRPr lang="en-US"/>
          </a:p>
        </p:txBody>
      </p:sp>
    </p:spTree>
    <p:extLst>
      <p:ext uri="{BB962C8B-B14F-4D97-AF65-F5344CB8AC3E}">
        <p14:creationId xmlns:p14="http://schemas.microsoft.com/office/powerpoint/2010/main" val="222591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16</a:t>
            </a:fld>
            <a:endParaRPr lang="en-US"/>
          </a:p>
        </p:txBody>
      </p:sp>
    </p:spTree>
    <p:extLst>
      <p:ext uri="{BB962C8B-B14F-4D97-AF65-F5344CB8AC3E}">
        <p14:creationId xmlns:p14="http://schemas.microsoft.com/office/powerpoint/2010/main" val="420757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0" dirty="0">
                <a:latin typeface="Segoe UI"/>
                <a:cs typeface="Segoe UI"/>
              </a:rPr>
              <a:t>Mercer is an asset management firm. Turnover: The healthcare workforce is burned out and traumatized following nearly a 3 year face off against COVID-19. Healthcare has the highest turnover rates in the country due to the levels of stress and lack of appreciation involved for specific frontline healthcare roles likes nurses. </a:t>
            </a:r>
            <a:r>
              <a:rPr lang="en-US" sz="1200" dirty="0">
                <a:latin typeface="Palatino" pitchFamily="2" charset="77"/>
                <a:ea typeface="Palatino" pitchFamily="2" charset="77"/>
                <a:cs typeface="Segoe UI"/>
              </a:rPr>
              <a:t>Shortage of available talent and high demand- </a:t>
            </a:r>
            <a:r>
              <a:rPr lang="en-US" sz="1200" b="0" dirty="0">
                <a:latin typeface="Palatino" pitchFamily="2" charset="77"/>
                <a:ea typeface="Palatino" pitchFamily="2" charset="77"/>
                <a:cs typeface="Segoe UI"/>
              </a:rPr>
              <a:t>A recent Mercer study indicated about 9.7 million individuals currently work in critical, lower-wage healthcare occupations. The need for these workers will grow over the next 5 years to around 10.7 million. An estimated 6.5 million individuals will leave these jobs permanently within 5 years and there will only be 1.9 million to take their place. This will result in a critical healthcare labor shortage in the U.S. of 3.2 million workers within 5 years.</a:t>
            </a:r>
            <a:br>
              <a:rPr lang="en-US" sz="1200" b="0" dirty="0">
                <a:latin typeface="Palatino" pitchFamily="2" charset="77"/>
                <a:ea typeface="Palatino" pitchFamily="2" charset="77"/>
                <a:cs typeface="Segoe UI"/>
              </a:rPr>
            </a:br>
            <a:endParaRPr lang="en-US" sz="1200" b="0" dirty="0">
              <a:latin typeface="Palatino" pitchFamily="2" charset="77"/>
              <a:ea typeface="Palatino" pitchFamily="2" charset="77"/>
              <a:cs typeface="Segoe UI"/>
            </a:endParaRPr>
          </a:p>
          <a:p>
            <a:pPr marL="342900" indent="-342900" algn="l">
              <a:buFont typeface="Arial" panose="020B0604020202020204" pitchFamily="34" charset="0"/>
              <a:buChar char="•"/>
            </a:pPr>
            <a:r>
              <a:rPr lang="en-US" sz="1200" dirty="0">
                <a:latin typeface="Palatino" pitchFamily="2" charset="77"/>
                <a:ea typeface="Palatino" pitchFamily="2" charset="77"/>
                <a:cs typeface="Segoe UI"/>
              </a:rPr>
              <a:t>Turnover issues – </a:t>
            </a:r>
            <a:r>
              <a:rPr lang="en-US" sz="1200" b="0" dirty="0">
                <a:latin typeface="Palatino" pitchFamily="2" charset="77"/>
                <a:ea typeface="Palatino" pitchFamily="2" charset="77"/>
                <a:cs typeface="Segoe UI"/>
              </a:rPr>
              <a:t>Industry has the highest turnover rates in the country.</a:t>
            </a:r>
            <a:br>
              <a:rPr lang="en-US" sz="1200" b="0" dirty="0">
                <a:latin typeface="Palatino" pitchFamily="2" charset="77"/>
                <a:ea typeface="Palatino" pitchFamily="2" charset="77"/>
                <a:cs typeface="Segoe UI"/>
              </a:rPr>
            </a:br>
            <a:endParaRPr lang="en-US" sz="1200" b="0" dirty="0">
              <a:latin typeface="Palatino" pitchFamily="2" charset="77"/>
              <a:ea typeface="Palatino" pitchFamily="2" charset="77"/>
              <a:cs typeface="Segoe UI"/>
            </a:endParaRPr>
          </a:p>
          <a:p>
            <a:pPr marL="342900" indent="-342900" algn="l">
              <a:buFont typeface="Arial" panose="020B0604020202020204" pitchFamily="34" charset="0"/>
              <a:buChar char="•"/>
            </a:pPr>
            <a:r>
              <a:rPr lang="en-US" sz="1200" dirty="0">
                <a:latin typeface="Palatino" pitchFamily="2" charset="77"/>
                <a:ea typeface="Palatino" pitchFamily="2" charset="77"/>
                <a:cs typeface="Segoe UI"/>
              </a:rPr>
              <a:t>Competition is fierce – </a:t>
            </a:r>
            <a:r>
              <a:rPr lang="en-US" sz="1200" b="0" dirty="0">
                <a:latin typeface="Palatino" pitchFamily="2" charset="77"/>
                <a:ea typeface="Palatino" pitchFamily="2" charset="77"/>
                <a:cs typeface="Segoe UI"/>
              </a:rPr>
              <a:t>Healthcare facilities must market themselves as the most appealing prospect for candidates.</a:t>
            </a:r>
            <a:br>
              <a:rPr lang="en-US" sz="1200" b="0" dirty="0">
                <a:latin typeface="Palatino" pitchFamily="2" charset="77"/>
                <a:ea typeface="Palatino" pitchFamily="2" charset="77"/>
                <a:cs typeface="Segoe UI"/>
              </a:rPr>
            </a:br>
            <a:endParaRPr lang="en-US" sz="1200" b="0" dirty="0">
              <a:latin typeface="Palatino" pitchFamily="2" charset="77"/>
              <a:ea typeface="Palatino" pitchFamily="2" charset="77"/>
              <a:cs typeface="Segoe UI"/>
            </a:endParaRPr>
          </a:p>
          <a:p>
            <a:pPr marL="342900" indent="-342900" algn="l">
              <a:buFont typeface="Arial" panose="020B0604020202020204" pitchFamily="34" charset="0"/>
              <a:buChar char="•"/>
            </a:pPr>
            <a:r>
              <a:rPr lang="en-US" sz="1200" dirty="0">
                <a:latin typeface="Palatino" pitchFamily="2" charset="77"/>
                <a:ea typeface="Palatino" pitchFamily="2" charset="77"/>
                <a:cs typeface="Segoe UI"/>
              </a:rPr>
              <a:t>Work/life balance – </a:t>
            </a:r>
            <a:r>
              <a:rPr lang="en-US" sz="1200" b="0" dirty="0">
                <a:latin typeface="Palatino" pitchFamily="2" charset="77"/>
                <a:ea typeface="Palatino" pitchFamily="2" charset="77"/>
                <a:cs typeface="Segoe UI"/>
              </a:rPr>
              <a:t>Providing remote work options is a challenge within the industry.</a:t>
            </a:r>
            <a:br>
              <a:rPr lang="en-US" sz="1200" b="0" dirty="0">
                <a:latin typeface="Palatino" pitchFamily="2" charset="77"/>
                <a:ea typeface="Palatino" pitchFamily="2" charset="77"/>
                <a:cs typeface="Segoe UI"/>
              </a:rPr>
            </a:br>
            <a:endParaRPr lang="en-US" sz="1200" b="0" dirty="0">
              <a:latin typeface="Palatino" pitchFamily="2" charset="77"/>
              <a:ea typeface="Palatino" pitchFamily="2" charset="77"/>
              <a:cs typeface="Segoe UI"/>
            </a:endParaRPr>
          </a:p>
          <a:p>
            <a:pPr marL="342900" indent="-342900" algn="l">
              <a:buFont typeface="Arial" panose="020B0604020202020204" pitchFamily="34" charset="0"/>
              <a:buChar char="•"/>
            </a:pPr>
            <a:r>
              <a:rPr lang="en-US" sz="1200" dirty="0">
                <a:latin typeface="Palatino" pitchFamily="2" charset="77"/>
                <a:ea typeface="Palatino" pitchFamily="2" charset="77"/>
                <a:cs typeface="Segoe UI"/>
              </a:rPr>
              <a:t>Inaccessible education options – </a:t>
            </a:r>
            <a:r>
              <a:rPr lang="en-US" sz="1200" b="0" dirty="0">
                <a:latin typeface="Palatino" pitchFamily="2" charset="77"/>
                <a:ea typeface="Palatino" pitchFamily="2" charset="77"/>
                <a:cs typeface="Segoe UI"/>
              </a:rPr>
              <a:t>Healthcare includes specialized roles that require years of college education that come at a high cost.</a:t>
            </a:r>
          </a:p>
          <a:p>
            <a:pPr marL="22987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Segoe UI"/>
              <a:cs typeface="Segoe UI"/>
            </a:endParaRPr>
          </a:p>
          <a:p>
            <a:pPr marL="229870" lvl="1" indent="0">
              <a:buFont typeface="Arial" panose="020B0604020202020204" pitchFamily="34" charset="0"/>
              <a:buNone/>
            </a:pPr>
            <a:endParaRPr lang="en-US" b="0" dirty="0">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17</a:t>
            </a:fld>
            <a:endParaRPr lang="en-US"/>
          </a:p>
        </p:txBody>
      </p:sp>
    </p:spTree>
    <p:extLst>
      <p:ext uri="{BB962C8B-B14F-4D97-AF65-F5344CB8AC3E}">
        <p14:creationId xmlns:p14="http://schemas.microsoft.com/office/powerpoint/2010/main" val="126556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1. Specific job boards for the healthcare industry 2. Marketing not only patients, but candidates. Show how you’re different – if you offer career growth, flex schedule, laidback environment, etc. 3. Promoting from within and getting referrals. 4. wellness programs to help with burn out, stress and trauma 5. Work/Life balance.</a:t>
            </a:r>
            <a:r>
              <a:rPr lang="en-US" sz="1400" dirty="0">
                <a:solidFill>
                  <a:schemeClr val="accent1"/>
                </a:solidFill>
              </a:rPr>
              <a:t> Revisit where you are posting your open positions: </a:t>
            </a:r>
            <a:r>
              <a:rPr lang="en-US" dirty="0"/>
              <a:t>Consider healthcare-specific job boards (Healthcare Job Site, Medicaljobs.org, CB, HealthjobsNationwide.com, etc.) </a:t>
            </a:r>
          </a:p>
          <a:p>
            <a:pPr marL="285750" indent="-285750">
              <a:buFont typeface="Arial" panose="020B0604020202020204" pitchFamily="34" charset="0"/>
              <a:buChar char="•"/>
            </a:pPr>
            <a:r>
              <a:rPr lang="en-US" sz="1400" dirty="0">
                <a:solidFill>
                  <a:schemeClr val="accent1"/>
                </a:solidFill>
              </a:rPr>
              <a:t>Employer brand: </a:t>
            </a:r>
            <a:r>
              <a:rPr lang="en-US" dirty="0"/>
              <a:t>Highlight what sets you apart from your competitors. Great candidates want to provide excellent care and showing how you provide excellent care can sway their decision on whether to apply.  </a:t>
            </a:r>
            <a:r>
              <a:rPr lang="en-US" sz="1400" dirty="0">
                <a:solidFill>
                  <a:schemeClr val="accent1"/>
                </a:solidFill>
              </a:rPr>
              <a:t>Foster relationships with top employees and candidates: </a:t>
            </a:r>
            <a:r>
              <a:rPr lang="en-US" dirty="0"/>
              <a:t>Consider promoting from within and maintain relationships with highly trained candidates, even if they turn down your offer. This is an autonomous profession, and talented candidates generally surround themselves with other talented workers and can provide referrals.</a:t>
            </a:r>
          </a:p>
          <a:p>
            <a:pPr marL="285750" indent="-285750">
              <a:buFont typeface="Arial" panose="020B0604020202020204" pitchFamily="34" charset="0"/>
              <a:buChar char="•"/>
            </a:pPr>
            <a:r>
              <a:rPr lang="en-US" sz="1400" dirty="0">
                <a:solidFill>
                  <a:schemeClr val="accent1"/>
                </a:solidFill>
              </a:rPr>
              <a:t>Employee wellness: </a:t>
            </a:r>
            <a:r>
              <a:rPr lang="en-US" dirty="0"/>
              <a:t>Ramp up healthcare worker wellness programs and resources to help reduce burn out.</a:t>
            </a:r>
          </a:p>
          <a:p>
            <a:pPr marL="285750" indent="-285750">
              <a:buFont typeface="Arial" panose="020B0604020202020204" pitchFamily="34" charset="0"/>
              <a:buChar char="•"/>
            </a:pPr>
            <a:r>
              <a:rPr lang="en-US" sz="1400" dirty="0">
                <a:solidFill>
                  <a:schemeClr val="accent1"/>
                </a:solidFill>
              </a:rPr>
              <a:t>Rethink scheduling: </a:t>
            </a:r>
            <a:r>
              <a:rPr lang="en-US" dirty="0"/>
              <a:t>Get creative and offer more flexible scheduling options to promote work/life balance. </a:t>
            </a:r>
          </a:p>
          <a:p>
            <a:pPr marL="285750" indent="-285750">
              <a:buFont typeface="Arial" panose="020B0604020202020204" pitchFamily="34" charset="0"/>
              <a:buChar char="•"/>
            </a:pPr>
            <a:r>
              <a:rPr lang="en-US" dirty="0"/>
              <a:t>Leigh to transition into Professional Services for Eleesha</a:t>
            </a: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18</a:t>
            </a:fld>
            <a:endParaRPr lang="en-US"/>
          </a:p>
        </p:txBody>
      </p:sp>
    </p:spTree>
    <p:extLst>
      <p:ext uri="{BB962C8B-B14F-4D97-AF65-F5344CB8AC3E}">
        <p14:creationId xmlns:p14="http://schemas.microsoft.com/office/powerpoint/2010/main" val="2835676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Additional Notes:</a:t>
            </a:r>
          </a:p>
          <a:p>
            <a:pPr marL="171450" indent="-171450">
              <a:buFont typeface="Arial"/>
              <a:buChar char="•"/>
              <a:defRPr/>
            </a:pPr>
            <a:r>
              <a:rPr lang="en-US"/>
              <a:t>Attracting and retaining top talent: Top skilled talent in professional services is highly sought after.</a:t>
            </a:r>
          </a:p>
          <a:p>
            <a:pPr marL="171450" indent="-171450">
              <a:buFont typeface="Arial"/>
              <a:buChar char="•"/>
              <a:defRPr/>
            </a:pPr>
            <a:r>
              <a:rPr lang="en-US" dirty="0"/>
              <a:t>Job market: Competitive and tight job market is forcing companies into bidding wars for talent.</a:t>
            </a:r>
            <a:endParaRPr lang="en-US" dirty="0">
              <a:cs typeface="Calibri"/>
            </a:endParaRPr>
          </a:p>
          <a:p>
            <a:pPr marL="171450" indent="-171450">
              <a:buFont typeface="Arial"/>
              <a:buChar char="•"/>
              <a:defRPr/>
            </a:pPr>
            <a:r>
              <a:rPr lang="en-US" dirty="0"/>
              <a:t>Lack of differentiation amongst companies: Candidates see little difference between firms regarding roles, packages, and career paths. </a:t>
            </a:r>
            <a:endParaRPr lang="en-US" dirty="0">
              <a:cs typeface="Calibri"/>
            </a:endParaRPr>
          </a:p>
          <a:p>
            <a:pPr marL="171450" indent="-171450">
              <a:buFont typeface="Arial"/>
              <a:buChar char="•"/>
              <a:defRPr/>
            </a:pPr>
            <a:r>
              <a:rPr lang="en-US" dirty="0"/>
              <a:t>Identifying the right cultural fit: Candidates applying don’t necessarily have all the skills, such as communication, collaboration, or leadership skills, required for the position. </a:t>
            </a:r>
            <a:endParaRPr lang="en-US" dirty="0">
              <a:cs typeface="Calibri"/>
            </a:endParaRPr>
          </a:p>
          <a:p>
            <a:pPr>
              <a:defRPr/>
            </a:pPr>
            <a:endParaRPr lang="en-US" dirty="0">
              <a:cs typeface="Calibri"/>
            </a:endParaRPr>
          </a:p>
          <a:p>
            <a:pPr>
              <a:defRPr/>
            </a:pPr>
            <a:r>
              <a:rPr lang="en-US" dirty="0"/>
              <a:t>Tight Labor Market– trying to offer the biggest salaries and bonuses to candidates to stay above their competition. As long as there are more jobs available than qualified candidates to fill them, the bidding wars will continue.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candidates are looking for - Young employees got a taste of remote work and really enjoyed it. This has started to create some tension between the young professionals and the firm executives who prefer having their employees sitting in the office everyday.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Resistance - Some firms are resistant to investing in technology and see it as an unpleasant expense. Taking the time to adopt a new technology and to get employees trained, can be viewed as a waste of time and money. But, embracing the right technology is how they can start to compete in such a tight labor market and actually take out some of the time it takes to do some of those administrative tasks, which in turn, can make employees’ lives a lot easier and provide them with the work-life balance so many of them are now seeking.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19</a:t>
            </a:fld>
            <a:endParaRPr lang="en-US"/>
          </a:p>
        </p:txBody>
      </p:sp>
    </p:spTree>
    <p:extLst>
      <p:ext uri="{BB962C8B-B14F-4D97-AF65-F5344CB8AC3E}">
        <p14:creationId xmlns:p14="http://schemas.microsoft.com/office/powerpoint/2010/main" val="120861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https://www.quantumworkplace.com/how-to-reduce-turnover-in-professional-services</a:t>
            </a:r>
          </a:p>
          <a:p>
            <a:endParaRPr lang="en-US" dirty="0"/>
          </a:p>
          <a:p>
            <a:r>
              <a:rPr lang="en-US" dirty="0"/>
              <a:t>https://info.recruitics.com/blog/professional-services-industry-recruitment-strategies</a:t>
            </a:r>
          </a:p>
          <a:p>
            <a:endParaRPr lang="en-US" dirty="0"/>
          </a:p>
          <a:p>
            <a:r>
              <a:rPr lang="en-US" dirty="0"/>
              <a:t>https://www.myob.com/au/blog/secure-retain-top-talent-in-professional-services-firms/</a:t>
            </a:r>
            <a:endParaRPr lang="en-US" dirty="0">
              <a:cs typeface="Calibri"/>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20</a:t>
            </a:fld>
            <a:endParaRPr lang="en-US"/>
          </a:p>
        </p:txBody>
      </p:sp>
    </p:spTree>
    <p:extLst>
      <p:ext uri="{BB962C8B-B14F-4D97-AF65-F5344CB8AC3E}">
        <p14:creationId xmlns:p14="http://schemas.microsoft.com/office/powerpoint/2010/main" val="276922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2</a:t>
            </a:fld>
            <a:endParaRPr lang="en-US"/>
          </a:p>
        </p:txBody>
      </p:sp>
    </p:spTree>
    <p:extLst>
      <p:ext uri="{BB962C8B-B14F-4D97-AF65-F5344CB8AC3E}">
        <p14:creationId xmlns:p14="http://schemas.microsoft.com/office/powerpoint/2010/main" val="127135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According to a recent survey from Criteria, candidates were asked to rank their top job priorities from most important to least important.  3 years post pandemic and candidates are STILL placing a better work-life balance as their #1 priority.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list provides a good snapshot of the qualities that attract candidates the most so if your organization is able to offer these to your candidates, make sure to emphasize them in your job descriptions and throughout the recruitment process. </a:t>
            </a:r>
            <a:endParaRPr lang="en-US" sz="1800" dirty="0">
              <a:effectLst/>
              <a:latin typeface="Times New Roman" panose="02020603050405020304" pitchFamily="18" charset="0"/>
              <a:ea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22</a:t>
            </a:fld>
            <a:endParaRPr lang="en-US"/>
          </a:p>
        </p:txBody>
      </p:sp>
    </p:spTree>
    <p:extLst>
      <p:ext uri="{BB962C8B-B14F-4D97-AF65-F5344CB8AC3E}">
        <p14:creationId xmlns:p14="http://schemas.microsoft.com/office/powerpoint/2010/main" val="2034372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Build your employer brand – highlight your company culture on social media 2. Creative a positive candidate experience – include the job salary range in your ads, shorten the application process and forms, stay in constant communication with your candidates 3. Offer opportunities for upskilling and reskilling – provide each employee with a career path and offer trainings for their personal development </a:t>
            </a:r>
          </a:p>
        </p:txBody>
      </p:sp>
      <p:sp>
        <p:nvSpPr>
          <p:cNvPr id="4" name="Slide Number Placeholder 3"/>
          <p:cNvSpPr>
            <a:spLocks noGrp="1"/>
          </p:cNvSpPr>
          <p:nvPr>
            <p:ph type="sldNum" sz="quarter" idx="5"/>
          </p:nvPr>
        </p:nvSpPr>
        <p:spPr/>
        <p:txBody>
          <a:bodyPr/>
          <a:lstStyle/>
          <a:p>
            <a:fld id="{7B8BDD5A-D419-4D10-9EDA-98AE4C59AD25}" type="slidenum">
              <a:rPr lang="en-US" smtClean="0"/>
              <a:t>24</a:t>
            </a:fld>
            <a:endParaRPr lang="en-US"/>
          </a:p>
        </p:txBody>
      </p:sp>
    </p:spTree>
    <p:extLst>
      <p:ext uri="{BB962C8B-B14F-4D97-AF65-F5344CB8AC3E}">
        <p14:creationId xmlns:p14="http://schemas.microsoft.com/office/powerpoint/2010/main" val="1894632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Montserrat" panose="00000500000000000000" pitchFamily="2" charset="0"/>
              </a:rPr>
              <a:t>1. Communicate the process for candidates so they know what to expect in terms of timelines, follow up, and method for communication 2. Don’t leave candidates in the dark about where they are in the hiring process and what the next steps are. Treat every applicant with the same responsiveness you’d expect from them if you had made an employment offer. 3. Utilizing technology can help you set up consistent communication systems and processes. The more you can schedule and streamline communication throughout the process, them ore consistency you will be able to achieve. When writing emails, use language that focuses on the candidate and write from the first-person point of view (i.e. ‘we”, ‘our’, ‘us’) to build stronger connections . 4. Give them the option to apply for the job without needing their CV on hand. Applying through LI etc. 5. Dedicate a social media channel or a recruitment blog where you can post content they might be interested in and get value from. </a:t>
            </a:r>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25</a:t>
            </a:fld>
            <a:endParaRPr lang="en-US"/>
          </a:p>
        </p:txBody>
      </p:sp>
    </p:spTree>
    <p:extLst>
      <p:ext uri="{BB962C8B-B14F-4D97-AF65-F5344CB8AC3E}">
        <p14:creationId xmlns:p14="http://schemas.microsoft.com/office/powerpoint/2010/main" val="56149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Harder or Easier</a:t>
            </a:r>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26</a:t>
            </a:fld>
            <a:endParaRPr lang="en-US"/>
          </a:p>
        </p:txBody>
      </p:sp>
    </p:spTree>
    <p:extLst>
      <p:ext uri="{BB962C8B-B14F-4D97-AF65-F5344CB8AC3E}">
        <p14:creationId xmlns:p14="http://schemas.microsoft.com/office/powerpoint/2010/main" val="205192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28</a:t>
            </a:fld>
            <a:endParaRPr lang="en-US"/>
          </a:p>
        </p:txBody>
      </p:sp>
    </p:spTree>
    <p:extLst>
      <p:ext uri="{BB962C8B-B14F-4D97-AF65-F5344CB8AC3E}">
        <p14:creationId xmlns:p14="http://schemas.microsoft.com/office/powerpoint/2010/main" val="154515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help you shape and reshape your hiring strategy and invest in where it pays off the most for future hires.</a:t>
            </a:r>
          </a:p>
          <a:p>
            <a:pPr lvl="0"/>
            <a:r>
              <a:rPr lang="en-US" dirty="0"/>
              <a:t>Assess &amp; Define Your Specific Needs</a:t>
            </a:r>
          </a:p>
          <a:p>
            <a:pPr lvl="1"/>
            <a:r>
              <a:rPr lang="en-US" dirty="0"/>
              <a:t>Define what you are looking for in a candidate.</a:t>
            </a:r>
          </a:p>
          <a:p>
            <a:pPr lvl="1"/>
            <a:r>
              <a:rPr lang="en-US" dirty="0"/>
              <a:t>Define goals for the role.</a:t>
            </a:r>
          </a:p>
          <a:p>
            <a:pPr lvl="1"/>
            <a:r>
              <a:rPr lang="en-US" dirty="0"/>
              <a:t>Define how success will be measured.</a:t>
            </a:r>
          </a:p>
          <a:p>
            <a:pPr lvl="1"/>
            <a:endParaRPr lang="en-US" dirty="0"/>
          </a:p>
          <a:p>
            <a:pPr lvl="0"/>
            <a:r>
              <a:rPr lang="en-US" dirty="0"/>
              <a:t>Formulate a Job Description</a:t>
            </a:r>
          </a:p>
          <a:p>
            <a:pPr lvl="1"/>
            <a:r>
              <a:rPr lang="en-US" dirty="0"/>
              <a:t>Invest time in making job descriptions accurate and detailed, providing essential information up front.</a:t>
            </a:r>
          </a:p>
          <a:p>
            <a:pPr lvl="1"/>
            <a:r>
              <a:rPr lang="en-US" dirty="0"/>
              <a:t>Make job descriptions more inclusive by listing responsibilities and transferable skills over restrictive requirements.</a:t>
            </a:r>
          </a:p>
          <a:p>
            <a:pPr lvl="1"/>
            <a:endParaRPr lang="en-US" dirty="0"/>
          </a:p>
          <a:p>
            <a:pPr lvl="0"/>
            <a:r>
              <a:rPr lang="en-US" dirty="0"/>
              <a:t>Advertise Positions/Use Technology</a:t>
            </a:r>
          </a:p>
          <a:p>
            <a:pPr lvl="1"/>
            <a:r>
              <a:rPr lang="en-US" dirty="0"/>
              <a:t>Identify which job boards you will utilize.</a:t>
            </a:r>
          </a:p>
          <a:p>
            <a:pPr lvl="1"/>
            <a:r>
              <a:rPr lang="en-US" dirty="0"/>
              <a:t>Utilize social media and technology platforms.</a:t>
            </a:r>
          </a:p>
          <a:p>
            <a:pPr lvl="1"/>
            <a:r>
              <a:rPr lang="en-US" dirty="0"/>
              <a:t>Devise a sourcing strategy and consider skills-first approach where applicable.</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29</a:t>
            </a:fld>
            <a:endParaRPr lang="en-US"/>
          </a:p>
        </p:txBody>
      </p:sp>
    </p:spTree>
    <p:extLst>
      <p:ext uri="{BB962C8B-B14F-4D97-AF65-F5344CB8AC3E}">
        <p14:creationId xmlns:p14="http://schemas.microsoft.com/office/powerpoint/2010/main" val="3940234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help you shape and reshape your hiring strategy and invest in where it pays off the most for future hires.</a:t>
            </a:r>
          </a:p>
          <a:p>
            <a:pPr lvl="0"/>
            <a:r>
              <a:rPr lang="en-US" sz="1800" b="0" dirty="0">
                <a:latin typeface="+mn-lt"/>
                <a:ea typeface="Calibri" panose="020F0502020204030204" pitchFamily="34" charset="0"/>
                <a:cs typeface="Times New Roman"/>
              </a:rPr>
              <a:t>Formalize Screening &amp; Interview Process</a:t>
            </a:r>
            <a:endParaRPr lang="en-US" sz="1800" b="0" dirty="0">
              <a:latin typeface="+mn-lt"/>
            </a:endParaRPr>
          </a:p>
          <a:p>
            <a:pPr lvl="1"/>
            <a:r>
              <a:rPr lang="en-US" sz="1600" dirty="0">
                <a:effectLst/>
                <a:latin typeface="+mn-lt"/>
                <a:ea typeface="Calibri" panose="020F0502020204030204" pitchFamily="34" charset="0"/>
                <a:cs typeface="Times New Roman"/>
              </a:rPr>
              <a:t>How will your company approach interviews? </a:t>
            </a:r>
          </a:p>
          <a:p>
            <a:pPr lvl="2"/>
            <a:r>
              <a:rPr lang="en-US" sz="1600" dirty="0">
                <a:effectLst/>
                <a:latin typeface="+mn-lt"/>
                <a:ea typeface="Calibri" panose="020F0502020204030204" pitchFamily="34" charset="0"/>
                <a:cs typeface="Times New Roman"/>
              </a:rPr>
              <a:t>Phone screens, virtual meetings, in person.</a:t>
            </a:r>
          </a:p>
          <a:p>
            <a:pPr lvl="1"/>
            <a:r>
              <a:rPr lang="en-US" sz="1600" dirty="0">
                <a:effectLst/>
                <a:latin typeface="+mn-lt"/>
                <a:ea typeface="Calibri" panose="020F0502020204030204" pitchFamily="34" charset="0"/>
                <a:cs typeface="Times New Roman"/>
              </a:rPr>
              <a:t>How many interviews will be necessary? </a:t>
            </a:r>
          </a:p>
          <a:p>
            <a:pPr lvl="2"/>
            <a:r>
              <a:rPr lang="en-US" sz="1600" dirty="0">
                <a:effectLst/>
                <a:latin typeface="+mn-lt"/>
                <a:ea typeface="Calibri" panose="020F0502020204030204" pitchFamily="34" charset="0"/>
                <a:cs typeface="Times New Roman"/>
              </a:rPr>
              <a:t>Keep candidate experience in mind.</a:t>
            </a:r>
          </a:p>
          <a:p>
            <a:pPr lvl="2"/>
            <a:endParaRPr lang="en-US" sz="1600" dirty="0">
              <a:effectLst/>
              <a:latin typeface="+mn-lt"/>
              <a:ea typeface="Calibri" panose="020F0502020204030204" pitchFamily="34" charset="0"/>
              <a:cs typeface="Times New Roman"/>
            </a:endParaRPr>
          </a:p>
          <a:p>
            <a:pPr lvl="0"/>
            <a:r>
              <a:rPr lang="en-US" sz="1800" b="0" dirty="0">
                <a:latin typeface="+mn-lt"/>
                <a:ea typeface="Calibri" panose="020F0502020204030204" pitchFamily="34" charset="0"/>
                <a:cs typeface="Times New Roman"/>
              </a:rPr>
              <a:t>Make Job Offer/Hiring Decision</a:t>
            </a:r>
            <a:endParaRPr lang="en-US" sz="1800" b="0" dirty="0">
              <a:latin typeface="+mn-lt"/>
            </a:endParaRPr>
          </a:p>
          <a:p>
            <a:pPr lvl="1"/>
            <a:r>
              <a:rPr lang="en-US" sz="1600" b="0" dirty="0">
                <a:effectLst/>
                <a:latin typeface="+mn-lt"/>
                <a:ea typeface="Calibri" panose="020F0502020204030204" pitchFamily="34" charset="0"/>
                <a:cs typeface="Times New Roman"/>
              </a:rPr>
              <a:t>Don’t risk losing talent by delaying the offer.</a:t>
            </a:r>
          </a:p>
          <a:p>
            <a:pPr lvl="1"/>
            <a:r>
              <a:rPr lang="en-US" sz="1600" b="0" dirty="0">
                <a:effectLst/>
                <a:latin typeface="+mn-lt"/>
                <a:ea typeface="Calibri" panose="020F0502020204030204" pitchFamily="34" charset="0"/>
                <a:cs typeface="Times New Roman"/>
              </a:rPr>
              <a:t>After </a:t>
            </a:r>
            <a:r>
              <a:rPr lang="en-US" sz="1600" b="0" dirty="0">
                <a:latin typeface="+mn-lt"/>
                <a:ea typeface="Calibri" panose="020F0502020204030204" pitchFamily="34" charset="0"/>
                <a:cs typeface="Times New Roman"/>
              </a:rPr>
              <a:t>closing</a:t>
            </a:r>
            <a:r>
              <a:rPr lang="en-US" sz="1600" b="0" dirty="0">
                <a:effectLst/>
                <a:latin typeface="+mn-lt"/>
                <a:ea typeface="Calibri" panose="020F0502020204030204" pitchFamily="34" charset="0"/>
                <a:cs typeface="Times New Roman"/>
              </a:rPr>
              <a:t> a position analyze where the hire came from, how long it took to make the hire, and how many candidates interviewed, etc. </a:t>
            </a:r>
          </a:p>
          <a:p>
            <a:pPr lvl="2"/>
            <a:endParaRPr lang="en-US" sz="1600" dirty="0">
              <a:effectLst/>
              <a:latin typeface="+mn-lt"/>
              <a:ea typeface="Calibri" panose="020F0502020204030204" pitchFamily="34" charset="0"/>
              <a:cs typeface="Times New Roman"/>
            </a:endParaRPr>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30</a:t>
            </a:fld>
            <a:endParaRPr lang="en-US"/>
          </a:p>
        </p:txBody>
      </p:sp>
    </p:spTree>
    <p:extLst>
      <p:ext uri="{BB962C8B-B14F-4D97-AF65-F5344CB8AC3E}">
        <p14:creationId xmlns:p14="http://schemas.microsoft.com/office/powerpoint/2010/main" val="4035781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kern="100" dirty="0">
                <a:solidFill>
                  <a:srgbClr val="000000"/>
                </a:solidFill>
                <a:latin typeface="Palatino"/>
                <a:cs typeface="Times New Roman"/>
              </a:rPr>
              <a:t>With more than 75 million baby boomers retiring sooner rather than later, filling the workforce gap will be a challenge so a new approach to hiring can be helpful.</a:t>
            </a:r>
            <a:endParaRPr lang="en-US" dirty="0"/>
          </a:p>
          <a:p>
            <a:endParaRPr lang="en-US" b="0" i="0" dirty="0">
              <a:solidFill>
                <a:srgbClr val="000000"/>
              </a:solidFill>
              <a:effectLst/>
            </a:endParaRPr>
          </a:p>
          <a:p>
            <a:r>
              <a:rPr lang="en-US" b="0" dirty="0">
                <a:solidFill>
                  <a:schemeClr val="tx2"/>
                </a:solidFill>
                <a:cs typeface="Times New Roman"/>
              </a:rPr>
              <a:t>In the LinkedIn report “The Future of Recruiting 2023,” 75% of recruiting professionals said that their company plans to prioritize skills-first hiring in the next 18 months. </a:t>
            </a:r>
          </a:p>
          <a:p>
            <a:endParaRPr lang="en-US" b="0" dirty="0">
              <a:solidFill>
                <a:schemeClr val="tx2"/>
              </a:solidFill>
              <a:latin typeface="Palatino"/>
              <a:cs typeface="Times New Roman"/>
            </a:endParaRPr>
          </a:p>
          <a:p>
            <a:r>
              <a:rPr lang="en-US" b="0" dirty="0">
                <a:solidFill>
                  <a:schemeClr val="tx2"/>
                </a:solidFill>
                <a:latin typeface="Palatino"/>
                <a:cs typeface="Times New Roman"/>
              </a:rPr>
              <a:t>But another recent LinkedIn analysis shows that the U.S. candidate pool could increase 19 times if companies embraced a skills-first hiring approach. </a:t>
            </a:r>
            <a:endParaRPr lang="en-US" dirty="0">
              <a:cs typeface="Calibri"/>
            </a:endParaRPr>
          </a:p>
          <a:p>
            <a:endParaRPr lang="en-US" dirty="0">
              <a:cs typeface="Calibri"/>
            </a:endParaRPr>
          </a:p>
          <a:p>
            <a:r>
              <a:rPr lang="en-US" dirty="0">
                <a:cs typeface="Calibri"/>
              </a:rPr>
              <a:t>Additional Notes:</a:t>
            </a:r>
            <a:endParaRPr lang="en-US" dirty="0"/>
          </a:p>
          <a:p>
            <a:r>
              <a:rPr lang="en-US" dirty="0"/>
              <a:t>Hard skills refer to the job-related knowledge and abilities that employees need to perform their job duties effectively. Soft skills, on the other hand, are the personal qualities that help employees really thrive in the workplace.</a:t>
            </a:r>
            <a:endParaRPr lang="en-US" dirty="0">
              <a:cs typeface="Calibri"/>
            </a:endParaRPr>
          </a:p>
          <a:p>
            <a:endParaRPr lang="en-US" dirty="0">
              <a:cs typeface="Calibri"/>
            </a:endParaRPr>
          </a:p>
          <a:p>
            <a:r>
              <a:rPr lang="en-US" dirty="0"/>
              <a:t>The ranks of the Gen X workers are simply not enough, while many millennials lack the needed work experience. This opportunity for growth spans industries from real estate to financial services to even more specialized sectors such as oil, gas, and mining.</a:t>
            </a:r>
            <a:endParaRPr lang="en-US" dirty="0">
              <a:cs typeface="Calibri"/>
            </a:endParaRPr>
          </a:p>
          <a:p>
            <a:endParaRPr lang="en-US" dirty="0"/>
          </a:p>
          <a:p>
            <a:r>
              <a:rPr lang="en-US" dirty="0"/>
              <a:t>Benefits of Skills-First Hiring:</a:t>
            </a:r>
            <a:br>
              <a:rPr lang="en-US" dirty="0">
                <a:cs typeface="+mn-lt"/>
              </a:rPr>
            </a:br>
            <a:r>
              <a:rPr lang="en-US" dirty="0"/>
              <a:t>Hiring woes have plagued businesses in recent months, but skills-first hiring may help ease labor shortages.</a:t>
            </a:r>
          </a:p>
          <a:p>
            <a:r>
              <a:rPr lang="en-US" dirty="0"/>
              <a:t>This approach can broaden the talent pool, allowing companies access to candidates who may have been overlooked otherwise. </a:t>
            </a:r>
          </a:p>
          <a:p>
            <a:r>
              <a:rPr lang="en-US" dirty="0"/>
              <a:t>Skills-first hiring is a great approach to use for entry-level roles or roles that can be learned on the job with transferable skills. </a:t>
            </a:r>
          </a:p>
          <a:p>
            <a:r>
              <a:rPr lang="en-US" dirty="0"/>
              <a:t>Helps identify skills in candidates early in the hiring process, which can simplify future on-the-job training.</a:t>
            </a:r>
          </a:p>
          <a:p>
            <a:r>
              <a:rPr lang="en-US" dirty="0"/>
              <a:t>Can result in better employee retention and more diversity in the company. </a:t>
            </a:r>
            <a:endParaRPr lang="en-US" dirty="0">
              <a:cs typeface="Calibri"/>
            </a:endParaRPr>
          </a:p>
          <a:p>
            <a:endParaRPr lang="en-US" dirty="0"/>
          </a:p>
          <a:p>
            <a:r>
              <a:rPr lang="en-US" dirty="0">
                <a:hlinkClick r:id="rId3"/>
              </a:rPr>
              <a:t>https://www.weforum.org/agenda/2023/01/5-ways-skills-first-approach-unlocks-access-to-jobs-davos-2023/#:~:text=A%20'skills%2Dfirst'%20approach%20to%20talent%20management%20emphasizes%20a,to%20economic%20opportunities%20and%20pathways</a:t>
            </a:r>
            <a:r>
              <a:rPr lang="en-US" dirty="0"/>
              <a:t>.</a:t>
            </a:r>
          </a:p>
          <a:p>
            <a:r>
              <a:rPr lang="en-US" dirty="0">
                <a:cs typeface="Calibri"/>
              </a:rPr>
              <a:t>https://www.inc.com/sarah-lynch/how-to-implement-skills-first-hiring-in-your-workplace.html#:~:text=Skills%2Dfirst%20hiring%20is%20an,than%20hiring%20based%20on%20education. </a:t>
            </a:r>
          </a:p>
          <a:p>
            <a:endParaRPr lang="en-US" dirty="0">
              <a:cs typeface="Calibri"/>
            </a:endParaRPr>
          </a:p>
          <a:p>
            <a:r>
              <a:rPr lang="en-US" dirty="0">
                <a:hlinkClick r:id="rId4"/>
              </a:rPr>
              <a:t>https://www.forbes.com/sites/forbesbusinesscouncil/2023/03/30/skills-first-is-more-than-a-hiring-strategy-its-a-mindset/?sh=1af7b11e26cd</a:t>
            </a:r>
          </a:p>
          <a:p>
            <a:endParaRPr lang="en-US" dirty="0">
              <a:cs typeface="Calibri" panose="020F0502020204030204"/>
              <a:hlinkClick r:id="rId4"/>
            </a:endParaRPr>
          </a:p>
          <a:p>
            <a:r>
              <a:rPr lang="en-US" dirty="0">
                <a:cs typeface="Calibri" panose="020F0502020204030204"/>
              </a:rPr>
              <a:t>Source/Baby boomer: Monster</a:t>
            </a:r>
          </a:p>
          <a:p>
            <a:endParaRPr lang="en-US" b="0" kern="100" dirty="0">
              <a:latin typeface="Palatino"/>
              <a:cs typeface="Calibri"/>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B8BDD5A-D419-4D10-9EDA-98AE4C59AD25}" type="slidenum">
              <a:rPr lang="en-US" smtClean="0"/>
              <a:t>31</a:t>
            </a:fld>
            <a:endParaRPr lang="en-US"/>
          </a:p>
        </p:txBody>
      </p:sp>
    </p:spTree>
    <p:extLst>
      <p:ext uri="{BB962C8B-B14F-4D97-AF65-F5344CB8AC3E}">
        <p14:creationId xmlns:p14="http://schemas.microsoft.com/office/powerpoint/2010/main" val="273224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Yes/No</a:t>
            </a:r>
          </a:p>
        </p:txBody>
      </p:sp>
      <p:sp>
        <p:nvSpPr>
          <p:cNvPr id="4" name="Slide Number Placeholder 3"/>
          <p:cNvSpPr>
            <a:spLocks noGrp="1"/>
          </p:cNvSpPr>
          <p:nvPr>
            <p:ph type="sldNum" sz="quarter" idx="5"/>
          </p:nvPr>
        </p:nvSpPr>
        <p:spPr/>
        <p:txBody>
          <a:bodyPr/>
          <a:lstStyle/>
          <a:p>
            <a:fld id="{7B8BDD5A-D419-4D10-9EDA-98AE4C59AD25}" type="slidenum">
              <a:rPr lang="en-US" smtClean="0"/>
              <a:t>32</a:t>
            </a:fld>
            <a:endParaRPr lang="en-US"/>
          </a:p>
        </p:txBody>
      </p:sp>
    </p:spTree>
    <p:extLst>
      <p:ext uri="{BB962C8B-B14F-4D97-AF65-F5344CB8AC3E}">
        <p14:creationId xmlns:p14="http://schemas.microsoft.com/office/powerpoint/2010/main" val="4041249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Using a PEO like G&amp;A who already has an ATS would be more cost effective for companies than purchasing one on their own. When you partner with a PEO, we help make hiring easier for you. We know how time consuming posting jobs, reviewing resumes and screening candidates can be. </a:t>
            </a:r>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34</a:t>
            </a:fld>
            <a:endParaRPr lang="en-US"/>
          </a:p>
        </p:txBody>
      </p:sp>
    </p:spTree>
    <p:extLst>
      <p:ext uri="{BB962C8B-B14F-4D97-AF65-F5344CB8AC3E}">
        <p14:creationId xmlns:p14="http://schemas.microsoft.com/office/powerpoint/2010/main" val="58054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3</a:t>
            </a:fld>
            <a:endParaRPr lang="en-US"/>
          </a:p>
        </p:txBody>
      </p:sp>
    </p:spTree>
    <p:extLst>
      <p:ext uri="{BB962C8B-B14F-4D97-AF65-F5344CB8AC3E}">
        <p14:creationId xmlns:p14="http://schemas.microsoft.com/office/powerpoint/2010/main" val="229176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you partner with us, you will have a designated account manager and recruiter(s) working on your open positions to find the most viable candidates and all you have to do is interview and make a hiring selection. If that interests you, we'd love to connect with you. </a:t>
            </a:r>
          </a:p>
          <a:p>
            <a:endParaRPr lang="en-US" dirty="0">
              <a:cs typeface="Calibri"/>
            </a:endParaRPr>
          </a:p>
          <a:p>
            <a:r>
              <a:rPr lang="en-US" dirty="0">
                <a:cs typeface="Calibri"/>
              </a:rPr>
              <a:t>Transition to Leigh for Key Take Aways</a:t>
            </a:r>
          </a:p>
        </p:txBody>
      </p:sp>
      <p:sp>
        <p:nvSpPr>
          <p:cNvPr id="4" name="Slide Number Placeholder 3"/>
          <p:cNvSpPr>
            <a:spLocks noGrp="1"/>
          </p:cNvSpPr>
          <p:nvPr>
            <p:ph type="sldNum" sz="quarter" idx="5"/>
          </p:nvPr>
        </p:nvSpPr>
        <p:spPr/>
        <p:txBody>
          <a:bodyPr/>
          <a:lstStyle/>
          <a:p>
            <a:fld id="{7B8BDD5A-D419-4D10-9EDA-98AE4C59AD25}" type="slidenum">
              <a:rPr lang="en-US" smtClean="0"/>
              <a:t>35</a:t>
            </a:fld>
            <a:endParaRPr lang="en-US"/>
          </a:p>
        </p:txBody>
      </p:sp>
    </p:spTree>
    <p:extLst>
      <p:ext uri="{BB962C8B-B14F-4D97-AF65-F5344CB8AC3E}">
        <p14:creationId xmlns:p14="http://schemas.microsoft.com/office/powerpoint/2010/main" val="4060283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shared with you some insight on candidate expectations and current job market and what you should be doing as an employer just want to remind you of some of the key take aways.  Thank you all for joining us to day and now I’ll </a:t>
            </a:r>
            <a:r>
              <a:rPr lang="en-US" dirty="0" err="1"/>
              <a:t>trun</a:t>
            </a:r>
            <a:r>
              <a:rPr lang="en-US" dirty="0"/>
              <a:t> it back over to Cara for Q&amp;A. </a:t>
            </a:r>
          </a:p>
        </p:txBody>
      </p:sp>
      <p:sp>
        <p:nvSpPr>
          <p:cNvPr id="4" name="Slide Number Placeholder 3"/>
          <p:cNvSpPr>
            <a:spLocks noGrp="1"/>
          </p:cNvSpPr>
          <p:nvPr>
            <p:ph type="sldNum" sz="quarter" idx="5"/>
          </p:nvPr>
        </p:nvSpPr>
        <p:spPr/>
        <p:txBody>
          <a:bodyPr/>
          <a:lstStyle/>
          <a:p>
            <a:fld id="{7B8BDD5A-D419-4D10-9EDA-98AE4C59AD25}" type="slidenum">
              <a:rPr lang="en-US" smtClean="0"/>
              <a:t>36</a:t>
            </a:fld>
            <a:endParaRPr lang="en-US"/>
          </a:p>
        </p:txBody>
      </p:sp>
    </p:spTree>
    <p:extLst>
      <p:ext uri="{BB962C8B-B14F-4D97-AF65-F5344CB8AC3E}">
        <p14:creationId xmlns:p14="http://schemas.microsoft.com/office/powerpoint/2010/main" val="1931092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Lisa and Kelley. As I said at the beginning of our presentation, attendees can type questions for our panel on the right side of the page in the </a:t>
            </a:r>
            <a:r>
              <a:rPr lang="en-US" dirty="0" err="1"/>
              <a:t>GoToWebinar</a:t>
            </a:r>
            <a:r>
              <a:rPr lang="en-US" dirty="0"/>
              <a:t> menu bar. We’ll give everyone about 30 seconds to submit your questions and return for the Q&amp;A session…</a:t>
            </a:r>
          </a:p>
          <a:p>
            <a:endParaRPr lang="en-US" b="1" dirty="0"/>
          </a:p>
          <a:p>
            <a:r>
              <a:rPr lang="en-US" b="1" dirty="0"/>
              <a:t>CHRIS</a:t>
            </a:r>
            <a:r>
              <a:rPr lang="en-US" dirty="0"/>
              <a:t>:  00:47 – Review questions submitted by the attendees (if any). Wait about 30 seconds.</a:t>
            </a:r>
          </a:p>
          <a:p>
            <a:endParaRPr lang="en-US" b="1" dirty="0"/>
          </a:p>
          <a:p>
            <a:r>
              <a:rPr lang="en-US" b="1" dirty="0"/>
              <a:t>CHRIS</a:t>
            </a:r>
            <a:r>
              <a:rPr lang="en-US" dirty="0"/>
              <a:t>:  Ask canned questions first.. </a:t>
            </a:r>
          </a:p>
          <a:p>
            <a:endParaRPr lang="en-US" b="1" dirty="0"/>
          </a:p>
          <a:p>
            <a:r>
              <a:rPr lang="en-US" b="1" dirty="0"/>
              <a:t>Q&amp;A SESSION BEGINS, FACILITATED BY THE ORGANIZER.</a:t>
            </a:r>
            <a:endParaRPr lang="en-US" dirty="0"/>
          </a:p>
          <a:p>
            <a:endParaRPr lang="en-US" b="1" dirty="0"/>
          </a:p>
          <a:p>
            <a:r>
              <a:rPr lang="en-US" b="1" dirty="0"/>
              <a:t>CHRIS:</a:t>
            </a:r>
            <a:r>
              <a:rPr lang="en-US" dirty="0"/>
              <a:t>  Alright, we have received our first question, </a:t>
            </a:r>
            <a:r>
              <a:rPr lang="en-US" b="1" i="1" dirty="0"/>
              <a:t>“</a:t>
            </a:r>
            <a:r>
              <a:rPr lang="en-US" b="1" dirty="0"/>
              <a:t>If my state has a PFL law, does my employer have to give me leave?”</a:t>
            </a:r>
            <a:endParaRPr lang="en-US" dirty="0"/>
          </a:p>
          <a:p>
            <a:endParaRPr lang="en-US" dirty="0"/>
          </a:p>
          <a:p>
            <a:r>
              <a:rPr lang="en-US" dirty="0"/>
              <a:t>(PAUSE)</a:t>
            </a:r>
          </a:p>
          <a:p>
            <a:endParaRPr lang="en-US" b="1" dirty="0"/>
          </a:p>
          <a:p>
            <a:r>
              <a:rPr lang="en-US" b="1" dirty="0"/>
              <a:t>CHRIS:</a:t>
            </a:r>
            <a:r>
              <a:rPr lang="en-US" dirty="0"/>
              <a:t> Our next question asks,</a:t>
            </a:r>
            <a:r>
              <a:rPr lang="en-US" i="1" dirty="0"/>
              <a:t> </a:t>
            </a:r>
            <a:r>
              <a:rPr lang="en-US" b="1" i="1" dirty="0"/>
              <a:t>“</a:t>
            </a:r>
            <a:r>
              <a:rPr lang="en-US" b="1" dirty="0"/>
              <a:t>Will I have to provide a posting or notice for my employees?”</a:t>
            </a:r>
            <a:endParaRPr lang="en-US" dirty="0"/>
          </a:p>
          <a:p>
            <a:r>
              <a:rPr lang="en-US" i="1" dirty="0"/>
              <a:t> </a:t>
            </a:r>
            <a:endParaRPr lang="en-US" dirty="0"/>
          </a:p>
          <a:p>
            <a:r>
              <a:rPr lang="en-US" dirty="0"/>
              <a:t>(PAUSE)</a:t>
            </a:r>
          </a:p>
          <a:p>
            <a:endParaRPr lang="en-US" b="1" dirty="0"/>
          </a:p>
          <a:p>
            <a:r>
              <a:rPr lang="en-US" b="1" dirty="0"/>
              <a:t>CHRIS:</a:t>
            </a:r>
            <a:r>
              <a:rPr lang="en-US" dirty="0"/>
              <a:t> Thank you, someone else asked, </a:t>
            </a:r>
            <a:r>
              <a:rPr lang="en-US" b="1" i="1" dirty="0"/>
              <a:t>“</a:t>
            </a:r>
            <a:r>
              <a:rPr lang="en-US" b="1" dirty="0"/>
              <a:t>Does PFL apply to caretakers?”</a:t>
            </a:r>
            <a:endParaRPr lang="en-US" dirty="0"/>
          </a:p>
          <a:p>
            <a:r>
              <a:rPr lang="en-US" b="1" dirty="0"/>
              <a:t> </a:t>
            </a:r>
            <a:endParaRPr lang="en-US" dirty="0"/>
          </a:p>
          <a:p>
            <a:r>
              <a:rPr lang="en-US" dirty="0"/>
              <a:t>(PAUSE)</a:t>
            </a:r>
          </a:p>
          <a:p>
            <a:r>
              <a:rPr lang="en-US" dirty="0"/>
              <a:t> </a:t>
            </a:r>
          </a:p>
          <a:p>
            <a:r>
              <a:rPr lang="en-US" b="1" dirty="0"/>
              <a:t>Chris: </a:t>
            </a:r>
            <a:r>
              <a:rPr lang="en-US" dirty="0"/>
              <a:t>Looks like we have time for one more; someone asked </a:t>
            </a:r>
            <a:r>
              <a:rPr lang="en-US" b="1" dirty="0"/>
              <a:t>“What’s the difference between family leave, maternity leave, and paternity leave?”</a:t>
            </a:r>
            <a:endParaRPr lang="en-US" dirty="0"/>
          </a:p>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37</a:t>
            </a:fld>
            <a:endParaRPr lang="en-US"/>
          </a:p>
        </p:txBody>
      </p:sp>
    </p:spTree>
    <p:extLst>
      <p:ext uri="{BB962C8B-B14F-4D97-AF65-F5344CB8AC3E}">
        <p14:creationId xmlns:p14="http://schemas.microsoft.com/office/powerpoint/2010/main" val="2864737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626AF042-56DE-9744-BFEA-45AA6BDD33F9}"/>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9728FB8D-C4C8-A443-BB16-D8C2A79AD0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10406D38-FDF7-DF4F-8721-DEC1B3A6A5C4}"/>
              </a:ext>
            </a:extLst>
          </p:cNvPr>
          <p:cNvSpPr>
            <a:spLocks noGrp="1"/>
          </p:cNvSpPr>
          <p:nvPr>
            <p:ph type="sldNum" sz="quarter" idx="5"/>
          </p:nvPr>
        </p:nvSpPr>
        <p:spPr/>
        <p:txBody>
          <a:bodyPr/>
          <a:lstStyle/>
          <a:p>
            <a:pPr>
              <a:defRPr/>
            </a:pPr>
            <a:endParaRPr lang="es-CO"/>
          </a:p>
        </p:txBody>
      </p:sp>
    </p:spTree>
    <p:extLst>
      <p:ext uri="{BB962C8B-B14F-4D97-AF65-F5344CB8AC3E}">
        <p14:creationId xmlns:p14="http://schemas.microsoft.com/office/powerpoint/2010/main" val="23361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4</a:t>
            </a:fld>
            <a:endParaRPr lang="en-US"/>
          </a:p>
        </p:txBody>
      </p:sp>
    </p:spTree>
    <p:extLst>
      <p:ext uri="{BB962C8B-B14F-4D97-AF65-F5344CB8AC3E}">
        <p14:creationId xmlns:p14="http://schemas.microsoft.com/office/powerpoint/2010/main" val="119646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5</a:t>
            </a:fld>
            <a:endParaRPr lang="en-US"/>
          </a:p>
        </p:txBody>
      </p:sp>
    </p:spTree>
    <p:extLst>
      <p:ext uri="{BB962C8B-B14F-4D97-AF65-F5344CB8AC3E}">
        <p14:creationId xmlns:p14="http://schemas.microsoft.com/office/powerpoint/2010/main" val="26806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BDD5A-D419-4D10-9EDA-98AE4C59AD25}" type="slidenum">
              <a:rPr lang="en-US" smtClean="0"/>
              <a:t>6</a:t>
            </a:fld>
            <a:endParaRPr lang="en-US"/>
          </a:p>
        </p:txBody>
      </p:sp>
    </p:spTree>
    <p:extLst>
      <p:ext uri="{BB962C8B-B14F-4D97-AF65-F5344CB8AC3E}">
        <p14:creationId xmlns:p14="http://schemas.microsoft.com/office/powerpoint/2010/main" val="331534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BDD5A-D419-4D10-9EDA-98AE4C59AD25}" type="slidenum">
              <a:rPr lang="en-US" smtClean="0"/>
              <a:t>8</a:t>
            </a:fld>
            <a:endParaRPr lang="en-US"/>
          </a:p>
        </p:txBody>
      </p:sp>
    </p:spTree>
    <p:extLst>
      <p:ext uri="{BB962C8B-B14F-4D97-AF65-F5344CB8AC3E}">
        <p14:creationId xmlns:p14="http://schemas.microsoft.com/office/powerpoint/2010/main" val="607883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Candidate Job Market</a:t>
            </a:r>
          </a:p>
        </p:txBody>
      </p:sp>
      <p:sp>
        <p:nvSpPr>
          <p:cNvPr id="4" name="Slide Number Placeholder 3"/>
          <p:cNvSpPr>
            <a:spLocks noGrp="1"/>
          </p:cNvSpPr>
          <p:nvPr>
            <p:ph type="sldNum" sz="quarter" idx="5"/>
          </p:nvPr>
        </p:nvSpPr>
        <p:spPr/>
        <p:txBody>
          <a:bodyPr/>
          <a:lstStyle/>
          <a:p>
            <a:fld id="{7B8BDD5A-D419-4D10-9EDA-98AE4C59AD25}" type="slidenum">
              <a:rPr lang="en-US" smtClean="0"/>
              <a:t>9</a:t>
            </a:fld>
            <a:endParaRPr lang="en-US"/>
          </a:p>
        </p:txBody>
      </p:sp>
    </p:spTree>
    <p:extLst>
      <p:ext uri="{BB962C8B-B14F-4D97-AF65-F5344CB8AC3E}">
        <p14:creationId xmlns:p14="http://schemas.microsoft.com/office/powerpoint/2010/main" val="286568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candidate’s market. </a:t>
            </a:r>
          </a:p>
        </p:txBody>
      </p:sp>
      <p:sp>
        <p:nvSpPr>
          <p:cNvPr id="4" name="Slide Number Placeholder 3"/>
          <p:cNvSpPr>
            <a:spLocks noGrp="1"/>
          </p:cNvSpPr>
          <p:nvPr>
            <p:ph type="sldNum" sz="quarter" idx="5"/>
          </p:nvPr>
        </p:nvSpPr>
        <p:spPr/>
        <p:txBody>
          <a:bodyPr/>
          <a:lstStyle/>
          <a:p>
            <a:fld id="{7B8BDD5A-D419-4D10-9EDA-98AE4C59AD25}" type="slidenum">
              <a:rPr lang="en-US" smtClean="0"/>
              <a:t>10</a:t>
            </a:fld>
            <a:endParaRPr lang="en-US"/>
          </a:p>
        </p:txBody>
      </p:sp>
    </p:spTree>
    <p:extLst>
      <p:ext uri="{BB962C8B-B14F-4D97-AF65-F5344CB8AC3E}">
        <p14:creationId xmlns:p14="http://schemas.microsoft.com/office/powerpoint/2010/main" val="2642309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sp>
        <p:nvSpPr>
          <p:cNvPr id="35" name="Rectangle 34">
            <a:extLst>
              <a:ext uri="{FF2B5EF4-FFF2-40B4-BE49-F238E27FC236}">
                <a16:creationId xmlns:a16="http://schemas.microsoft.com/office/drawing/2014/main" id="{33F71F25-BB10-41C0-BA3A-B01491FF128C}"/>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Logo">
            <a:extLst>
              <a:ext uri="{FF2B5EF4-FFF2-40B4-BE49-F238E27FC236}">
                <a16:creationId xmlns:a16="http://schemas.microsoft.com/office/drawing/2014/main" id="{BCA217BF-693B-4978-BF27-5BA603FC8F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cxnSp>
        <p:nvCxnSpPr>
          <p:cNvPr id="37" name="Straight Connector 36">
            <a:extLst>
              <a:ext uri="{FF2B5EF4-FFF2-40B4-BE49-F238E27FC236}">
                <a16:creationId xmlns:a16="http://schemas.microsoft.com/office/drawing/2014/main" id="{5A3126F1-3363-42A5-B1CF-000571EA0C7C}"/>
              </a:ext>
            </a:extLst>
          </p:cNvPr>
          <p:cNvCxnSpPr/>
          <p:nvPr userDrawn="1"/>
        </p:nvCxnSpPr>
        <p:spPr>
          <a:xfrm>
            <a:off x="1992590" y="3287077"/>
            <a:ext cx="0" cy="106547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857994D-CD4A-4461-B047-494A0D74441A}"/>
              </a:ext>
            </a:extLst>
          </p:cNvPr>
          <p:cNvSpPr/>
          <p:nvPr userDrawn="1"/>
        </p:nvSpPr>
        <p:spPr>
          <a:xfrm>
            <a:off x="1946870" y="430683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D3EA4990-845B-4754-945C-C358833F20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236" y="0"/>
            <a:ext cx="7498080" cy="4218854"/>
          </a:xfrm>
          <a:prstGeom prst="rect">
            <a:avLst/>
          </a:prstGeom>
        </p:spPr>
      </p:pic>
      <p:sp>
        <p:nvSpPr>
          <p:cNvPr id="5" name="Text Placeholder 4">
            <a:extLst>
              <a:ext uri="{FF2B5EF4-FFF2-40B4-BE49-F238E27FC236}">
                <a16:creationId xmlns:a16="http://schemas.microsoft.com/office/drawing/2014/main" id="{91CDA7C0-30FC-4DD5-B80F-7190197601F9}"/>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6107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16" name="Text Placeholder 15">
            <a:extLst>
              <a:ext uri="{FF2B5EF4-FFF2-40B4-BE49-F238E27FC236}">
                <a16:creationId xmlns:a16="http://schemas.microsoft.com/office/drawing/2014/main" id="{68615EBD-2A63-4940-9867-4AEDE2909114}"/>
              </a:ext>
            </a:extLst>
          </p:cNvPr>
          <p:cNvSpPr>
            <a:spLocks noGrp="1"/>
          </p:cNvSpPr>
          <p:nvPr>
            <p:ph type="body" sz="quarter" idx="19" hasCustomPrompt="1"/>
          </p:nvPr>
        </p:nvSpPr>
        <p:spPr>
          <a:xfrm>
            <a:off x="6096000" y="4049713"/>
            <a:ext cx="5486400" cy="2138362"/>
          </a:xfrm>
        </p:spPr>
        <p:txBody>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14" name="Text Placeholder 13">
            <a:extLst>
              <a:ext uri="{FF2B5EF4-FFF2-40B4-BE49-F238E27FC236}">
                <a16:creationId xmlns:a16="http://schemas.microsoft.com/office/drawing/2014/main" id="{561BB4DA-C756-43AE-B3EE-868515C81026}"/>
              </a:ext>
            </a:extLst>
          </p:cNvPr>
          <p:cNvSpPr>
            <a:spLocks noGrp="1"/>
          </p:cNvSpPr>
          <p:nvPr>
            <p:ph type="body" sz="quarter" idx="18" hasCustomPrompt="1"/>
          </p:nvPr>
        </p:nvSpPr>
        <p:spPr>
          <a:xfrm>
            <a:off x="6096000" y="3691132"/>
            <a:ext cx="5486400" cy="356616"/>
          </a:xfrm>
        </p:spPr>
        <p:txBody>
          <a:bodyPr/>
          <a:lstStyle>
            <a:lvl1pPr marL="0" indent="0">
              <a:buFontTx/>
              <a:buNone/>
              <a:defRPr sz="1800" b="0">
                <a:solidFill>
                  <a:schemeClr val="accent5"/>
                </a:solidFill>
                <a:latin typeface="+mj-lt"/>
              </a:defRPr>
            </a:lvl1pPr>
          </a:lstStyle>
          <a:p>
            <a:pPr lvl="0"/>
            <a:r>
              <a:rPr lang="en-US" dirty="0"/>
              <a:t>Subhead Here</a:t>
            </a:r>
          </a:p>
        </p:txBody>
      </p:sp>
      <p:sp>
        <p:nvSpPr>
          <p:cNvPr id="11" name="Text Placeholder 10">
            <a:extLst>
              <a:ext uri="{FF2B5EF4-FFF2-40B4-BE49-F238E27FC236}">
                <a16:creationId xmlns:a16="http://schemas.microsoft.com/office/drawing/2014/main" id="{D10EFB2D-76E8-40A5-B3F3-7633F2158778}"/>
              </a:ext>
            </a:extLst>
          </p:cNvPr>
          <p:cNvSpPr>
            <a:spLocks noGrp="1"/>
          </p:cNvSpPr>
          <p:nvPr>
            <p:ph type="body" sz="quarter" idx="17" hasCustomPrompt="1"/>
          </p:nvPr>
        </p:nvSpPr>
        <p:spPr>
          <a:xfrm>
            <a:off x="6096000" y="1725613"/>
            <a:ext cx="5486400" cy="1703387"/>
          </a:xfrm>
        </p:spPr>
        <p:txBody>
          <a:bodyPr/>
          <a:lstStyle>
            <a:lvl1pPr marL="0" indent="0">
              <a:buFontTx/>
              <a:buNone/>
              <a:defRPr b="1">
                <a:latin typeface="Palatino" pitchFamily="2" charset="0"/>
                <a:ea typeface="Palatino" pitchFamily="2" charset="0"/>
              </a:defRPr>
            </a:lvl1pPr>
          </a:lstStyle>
          <a:p>
            <a:pPr marL="0" marR="0" lvl="0" indent="0" algn="l" defTabSz="914400" rtl="0" eaLnBrk="1" fontAlgn="auto" latinLnBrk="0" hangingPunct="1">
              <a:lnSpc>
                <a:spcPct val="90000"/>
              </a:lnSpc>
              <a:spcBef>
                <a:spcPts val="1000"/>
              </a:spcBef>
              <a:spcAft>
                <a:spcPts val="0"/>
              </a:spcAft>
              <a:buClr>
                <a:schemeClr val="accent5"/>
              </a:buClr>
              <a:buSzPct val="115000"/>
              <a:buFontTx/>
              <a:buNone/>
              <a:tabLst/>
              <a:defRPr/>
            </a:pPr>
            <a:r>
              <a:rPr lang="en-US" dirty="0"/>
              <a:t>Body text</a:t>
            </a:r>
          </a:p>
          <a:p>
            <a:pPr lvl="0"/>
            <a:endParaRPr lang="en-US" dirty="0"/>
          </a:p>
        </p:txBody>
      </p:sp>
      <p:sp>
        <p:nvSpPr>
          <p:cNvPr id="7" name="Text Placeholder 6">
            <a:extLst>
              <a:ext uri="{FF2B5EF4-FFF2-40B4-BE49-F238E27FC236}">
                <a16:creationId xmlns:a16="http://schemas.microsoft.com/office/drawing/2014/main" id="{59E4AE29-62F2-4ACA-82E7-79D651235D01}"/>
              </a:ext>
            </a:extLst>
          </p:cNvPr>
          <p:cNvSpPr>
            <a:spLocks noGrp="1"/>
          </p:cNvSpPr>
          <p:nvPr>
            <p:ph type="body" sz="quarter" idx="16" hasCustomPrompt="1"/>
          </p:nvPr>
        </p:nvSpPr>
        <p:spPr>
          <a:xfrm>
            <a:off x="6096000" y="1371600"/>
            <a:ext cx="5486400" cy="354013"/>
          </a:xfrm>
        </p:spPr>
        <p:txBody>
          <a:bodyPr/>
          <a:lstStyle>
            <a:lvl1pPr marL="0" indent="0">
              <a:buFontTx/>
              <a:buNone/>
              <a:defRPr sz="1800" b="0">
                <a:solidFill>
                  <a:schemeClr val="accent5"/>
                </a:solidFill>
                <a:latin typeface="+mj-lt"/>
              </a:defRPr>
            </a:lvl1pPr>
          </a:lstStyle>
          <a:p>
            <a:pPr lvl="0"/>
            <a:r>
              <a:rPr lang="en-US" dirty="0"/>
              <a:t>Subhead Here</a:t>
            </a:r>
          </a:p>
        </p:txBody>
      </p:sp>
      <p:sp>
        <p:nvSpPr>
          <p:cNvPr id="12" name="Chart Placeholder 11">
            <a:extLst>
              <a:ext uri="{FF2B5EF4-FFF2-40B4-BE49-F238E27FC236}">
                <a16:creationId xmlns:a16="http://schemas.microsoft.com/office/drawing/2014/main" id="{49A47303-C194-4995-BB0A-F1CA44DAB659}"/>
              </a:ext>
            </a:extLst>
          </p:cNvPr>
          <p:cNvSpPr>
            <a:spLocks noGrp="1"/>
          </p:cNvSpPr>
          <p:nvPr>
            <p:ph type="chart" sz="quarter" idx="15"/>
          </p:nvPr>
        </p:nvSpPr>
        <p:spPr>
          <a:xfrm>
            <a:off x="576263" y="1371600"/>
            <a:ext cx="4800600" cy="4800600"/>
          </a:xfrm>
          <a:solidFill>
            <a:schemeClr val="bg2"/>
          </a:solidFill>
        </p:spPr>
        <p:txBody>
          <a:bodyPr anchor="ctr" anchorCtr="0"/>
          <a:lstStyle>
            <a:lvl1pPr marL="0" indent="0" algn="ctr">
              <a:buFontTx/>
              <a:buNone/>
              <a:defRPr/>
            </a:lvl1pPr>
          </a:lstStyle>
          <a:p>
            <a:endParaRPr lang="en-US" dirty="0"/>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390893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F1713CB-DE2D-4E23-9F80-A8F318497700}"/>
              </a:ext>
            </a:extLst>
          </p:cNvPr>
          <p:cNvSpPr>
            <a:spLocks noGrp="1"/>
          </p:cNvSpPr>
          <p:nvPr>
            <p:ph type="dt" sz="half" idx="10"/>
          </p:nvPr>
        </p:nvSpPr>
        <p:spPr/>
        <p:txBody>
          <a:bodyPr/>
          <a:lstStyle/>
          <a:p>
            <a:fld id="{46F83271-7B00-46D1-B2F0-AB234580FAA9}" type="datetime1">
              <a:rPr lang="en-US" smtClean="0"/>
              <a:t>5/31/23</a:t>
            </a:fld>
            <a:endParaRPr lang="en-US"/>
          </a:p>
        </p:txBody>
      </p:sp>
      <p:sp>
        <p:nvSpPr>
          <p:cNvPr id="8" name="Footer Placeholder 7">
            <a:extLst>
              <a:ext uri="{FF2B5EF4-FFF2-40B4-BE49-F238E27FC236}">
                <a16:creationId xmlns:a16="http://schemas.microsoft.com/office/drawing/2014/main" id="{B8D0AD43-35E2-4755-88ED-B8F0E96C3B4E}"/>
              </a:ext>
            </a:extLst>
          </p:cNvPr>
          <p:cNvSpPr>
            <a:spLocks noGrp="1"/>
          </p:cNvSpPr>
          <p:nvPr>
            <p:ph type="ftr" sz="quarter" idx="11"/>
          </p:nvPr>
        </p:nvSpPr>
        <p:spPr/>
        <p:txBody>
          <a:bodyPr/>
          <a:lstStyle/>
          <a:p>
            <a:r>
              <a:rPr lang="en-US"/>
              <a:t>Section Reminder Here</a:t>
            </a:r>
            <a:endParaRPr lang="en-US" dirty="0"/>
          </a:p>
        </p:txBody>
      </p:sp>
      <p:sp>
        <p:nvSpPr>
          <p:cNvPr id="9" name="Slide Number Placeholder 8">
            <a:extLst>
              <a:ext uri="{FF2B5EF4-FFF2-40B4-BE49-F238E27FC236}">
                <a16:creationId xmlns:a16="http://schemas.microsoft.com/office/drawing/2014/main" id="{EB6290A3-C3F4-46B3-A8FD-4D655111813F}"/>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29" name="Text Placeholder 28">
            <a:extLst>
              <a:ext uri="{FF2B5EF4-FFF2-40B4-BE49-F238E27FC236}">
                <a16:creationId xmlns:a16="http://schemas.microsoft.com/office/drawing/2014/main" id="{EE0CC8DC-6B69-487B-B173-0228C81D60FA}"/>
              </a:ext>
            </a:extLst>
          </p:cNvPr>
          <p:cNvSpPr>
            <a:spLocks noGrp="1"/>
          </p:cNvSpPr>
          <p:nvPr>
            <p:ph type="body" sz="quarter" idx="22"/>
          </p:nvPr>
        </p:nvSpPr>
        <p:spPr>
          <a:xfrm>
            <a:off x="6399213" y="2465387"/>
            <a:ext cx="5157787" cy="3685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a:extLst>
              <a:ext uri="{FF2B5EF4-FFF2-40B4-BE49-F238E27FC236}">
                <a16:creationId xmlns:a16="http://schemas.microsoft.com/office/drawing/2014/main" id="{885E320E-50FF-4A46-AD93-C8949B802352}"/>
              </a:ext>
            </a:extLst>
          </p:cNvPr>
          <p:cNvSpPr>
            <a:spLocks noGrp="1"/>
          </p:cNvSpPr>
          <p:nvPr>
            <p:ph type="body" sz="quarter" idx="21" hasCustomPrompt="1"/>
          </p:nvPr>
        </p:nvSpPr>
        <p:spPr>
          <a:xfrm>
            <a:off x="6399213" y="2109787"/>
            <a:ext cx="5157216" cy="283464"/>
          </a:xfrm>
        </p:spPr>
        <p:txBody>
          <a:bodyPr/>
          <a:lstStyle>
            <a:lvl1pPr marL="0" indent="0">
              <a:buFontTx/>
              <a:buNone/>
              <a:defRPr b="1" i="1">
                <a:solidFill>
                  <a:schemeClr val="accent5"/>
                </a:solidFill>
                <a:latin typeface="Palatino" pitchFamily="2" charset="0"/>
                <a:ea typeface="Palatino" pitchFamily="2" charset="0"/>
              </a:defRPr>
            </a:lvl1pPr>
          </a:lstStyle>
          <a:p>
            <a:pPr lvl="0"/>
            <a:r>
              <a:rPr lang="en-US" dirty="0"/>
              <a:t>Secondary text</a:t>
            </a:r>
          </a:p>
        </p:txBody>
      </p:sp>
      <p:sp>
        <p:nvSpPr>
          <p:cNvPr id="25" name="Text Placeholder 24">
            <a:extLst>
              <a:ext uri="{FF2B5EF4-FFF2-40B4-BE49-F238E27FC236}">
                <a16:creationId xmlns:a16="http://schemas.microsoft.com/office/drawing/2014/main" id="{03F4DA6F-B419-4EC9-9780-FB99DD64A186}"/>
              </a:ext>
            </a:extLst>
          </p:cNvPr>
          <p:cNvSpPr>
            <a:spLocks noGrp="1"/>
          </p:cNvSpPr>
          <p:nvPr>
            <p:ph type="body" sz="quarter" idx="20" hasCustomPrompt="1"/>
          </p:nvPr>
        </p:nvSpPr>
        <p:spPr>
          <a:xfrm>
            <a:off x="6399213" y="1754187"/>
            <a:ext cx="5157787" cy="356616"/>
          </a:xfrm>
        </p:spPr>
        <p:txBody>
          <a:bodyPr/>
          <a:lstStyle>
            <a:lvl1pPr marL="0" indent="0">
              <a:buFontTx/>
              <a:buNone/>
              <a:defRPr sz="1600" b="1">
                <a:latin typeface="Palatino" pitchFamily="2" charset="0"/>
                <a:ea typeface="Palatino" pitchFamily="2" charset="0"/>
              </a:defRPr>
            </a:lvl1pPr>
          </a:lstStyle>
          <a:p>
            <a:pPr lvl="0"/>
            <a:r>
              <a:rPr lang="en-US" dirty="0"/>
              <a:t>Body text</a:t>
            </a:r>
          </a:p>
        </p:txBody>
      </p:sp>
      <p:sp>
        <p:nvSpPr>
          <p:cNvPr id="19" name="Text Placeholder 18">
            <a:extLst>
              <a:ext uri="{FF2B5EF4-FFF2-40B4-BE49-F238E27FC236}">
                <a16:creationId xmlns:a16="http://schemas.microsoft.com/office/drawing/2014/main" id="{7381DAEC-0AF9-45C1-861C-1B7CBEB004F7}"/>
              </a:ext>
            </a:extLst>
          </p:cNvPr>
          <p:cNvSpPr>
            <a:spLocks noGrp="1"/>
          </p:cNvSpPr>
          <p:nvPr>
            <p:ph type="body" sz="quarter" idx="17" hasCustomPrompt="1"/>
          </p:nvPr>
        </p:nvSpPr>
        <p:spPr>
          <a:xfrm>
            <a:off x="6399212" y="1371600"/>
            <a:ext cx="5157216" cy="356616"/>
          </a:xfrm>
        </p:spPr>
        <p:txBody>
          <a:bodyPr/>
          <a:lstStyle>
            <a:lvl1pPr marL="0" indent="0">
              <a:buNone/>
              <a:defRPr sz="1800">
                <a:solidFill>
                  <a:schemeClr val="accent5"/>
                </a:solidFill>
                <a:latin typeface="+mj-lt"/>
              </a:defRPr>
            </a:lvl1pPr>
          </a:lstStyle>
          <a:p>
            <a:pPr lvl="0"/>
            <a:r>
              <a:rPr lang="en-US" dirty="0"/>
              <a:t>Subhead Here</a:t>
            </a:r>
          </a:p>
        </p:txBody>
      </p:sp>
      <p:sp>
        <p:nvSpPr>
          <p:cNvPr id="17" name="Text Placeholder 16">
            <a:extLst>
              <a:ext uri="{FF2B5EF4-FFF2-40B4-BE49-F238E27FC236}">
                <a16:creationId xmlns:a16="http://schemas.microsoft.com/office/drawing/2014/main" id="{D109E149-5595-4A00-BFBF-9FC89509E206}"/>
              </a:ext>
            </a:extLst>
          </p:cNvPr>
          <p:cNvSpPr>
            <a:spLocks noGrp="1"/>
          </p:cNvSpPr>
          <p:nvPr>
            <p:ph type="body" sz="quarter" idx="16"/>
          </p:nvPr>
        </p:nvSpPr>
        <p:spPr>
          <a:xfrm>
            <a:off x="585594" y="2465387"/>
            <a:ext cx="5157216" cy="368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102F5103-9A06-4AC5-8E2C-A8D7C9AE05B2}"/>
              </a:ext>
            </a:extLst>
          </p:cNvPr>
          <p:cNvSpPr>
            <a:spLocks noGrp="1"/>
          </p:cNvSpPr>
          <p:nvPr>
            <p:ph type="body" sz="quarter" idx="15" hasCustomPrompt="1"/>
          </p:nvPr>
        </p:nvSpPr>
        <p:spPr>
          <a:xfrm>
            <a:off x="585594" y="2109787"/>
            <a:ext cx="5157216" cy="287337"/>
          </a:xfrm>
        </p:spPr>
        <p:txBody>
          <a:bodyPr/>
          <a:lstStyle>
            <a:lvl1pPr marL="0" indent="0">
              <a:buNone/>
              <a:defRPr b="1" i="1">
                <a:solidFill>
                  <a:schemeClr val="accent5"/>
                </a:solidFill>
                <a:latin typeface="Palatino" pitchFamily="2" charset="0"/>
                <a:ea typeface="Palatino" pitchFamily="2" charset="0"/>
              </a:defRPr>
            </a:lvl1pPr>
          </a:lstStyle>
          <a:p>
            <a:pPr lvl="0"/>
            <a:r>
              <a:rPr lang="en-US" dirty="0"/>
              <a:t>Secondary text</a:t>
            </a:r>
          </a:p>
        </p:txBody>
      </p:sp>
      <p:sp>
        <p:nvSpPr>
          <p:cNvPr id="13" name="Text Placeholder 12">
            <a:extLst>
              <a:ext uri="{FF2B5EF4-FFF2-40B4-BE49-F238E27FC236}">
                <a16:creationId xmlns:a16="http://schemas.microsoft.com/office/drawing/2014/main" id="{07FB63A9-2487-4EFD-AF98-C962E4C7F58C}"/>
              </a:ext>
            </a:extLst>
          </p:cNvPr>
          <p:cNvSpPr>
            <a:spLocks noGrp="1"/>
          </p:cNvSpPr>
          <p:nvPr>
            <p:ph type="body" sz="quarter" idx="14" hasCustomPrompt="1"/>
          </p:nvPr>
        </p:nvSpPr>
        <p:spPr>
          <a:xfrm>
            <a:off x="585594" y="1754187"/>
            <a:ext cx="5157216" cy="355600"/>
          </a:xfrm>
        </p:spPr>
        <p:txBody>
          <a:bodyPr/>
          <a:lstStyle>
            <a:lvl1pPr marL="0" indent="0">
              <a:buNone/>
              <a:defRPr b="1">
                <a:latin typeface="Palatino" pitchFamily="2" charset="0"/>
                <a:ea typeface="Palatino" pitchFamily="2" charset="0"/>
              </a:defRPr>
            </a:lvl1pPr>
          </a:lstStyle>
          <a:p>
            <a:pPr lvl="0"/>
            <a:r>
              <a:rPr lang="en-US" dirty="0"/>
              <a:t>Body text</a:t>
            </a:r>
          </a:p>
        </p:txBody>
      </p:sp>
      <p:sp>
        <p:nvSpPr>
          <p:cNvPr id="11" name="Text Placeholder 10">
            <a:extLst>
              <a:ext uri="{FF2B5EF4-FFF2-40B4-BE49-F238E27FC236}">
                <a16:creationId xmlns:a16="http://schemas.microsoft.com/office/drawing/2014/main" id="{C3BF74FE-70F4-48A7-9097-466D40DC960F}"/>
              </a:ext>
            </a:extLst>
          </p:cNvPr>
          <p:cNvSpPr>
            <a:spLocks noGrp="1"/>
          </p:cNvSpPr>
          <p:nvPr>
            <p:ph type="body" sz="quarter" idx="13" hasCustomPrompt="1"/>
          </p:nvPr>
        </p:nvSpPr>
        <p:spPr>
          <a:xfrm>
            <a:off x="585594" y="1371600"/>
            <a:ext cx="5157216" cy="356616"/>
          </a:xfrm>
        </p:spPr>
        <p:txBody>
          <a:bodyPr/>
          <a:lstStyle>
            <a:lvl1pPr marL="0" indent="0">
              <a:buFontTx/>
              <a:buNone/>
              <a:defRPr sz="1800">
                <a:solidFill>
                  <a:schemeClr val="accent5"/>
                </a:solidFill>
                <a:latin typeface="+mj-lt"/>
              </a:defRPr>
            </a:lvl1pPr>
          </a:lstStyle>
          <a:p>
            <a:pPr lvl="0"/>
            <a:r>
              <a:rPr lang="en-US" dirty="0"/>
              <a:t>Subhead Here</a:t>
            </a:r>
          </a:p>
        </p:txBody>
      </p:sp>
      <p:sp>
        <p:nvSpPr>
          <p:cNvPr id="10" name="Title 1">
            <a:extLst>
              <a:ext uri="{FF2B5EF4-FFF2-40B4-BE49-F238E27FC236}">
                <a16:creationId xmlns:a16="http://schemas.microsoft.com/office/drawing/2014/main" id="{FB7C141B-171B-4859-B814-FDD9FA1C35CD}"/>
              </a:ext>
            </a:extLst>
          </p:cNvPr>
          <p:cNvSpPr>
            <a:spLocks noGrp="1"/>
          </p:cNvSpPr>
          <p:nvPr>
            <p:ph type="title" hasCustomPrompt="1"/>
          </p:nvPr>
        </p:nvSpPr>
        <p:spPr>
          <a:xfrm>
            <a:off x="575631" y="319489"/>
            <a:ext cx="9863769" cy="556811"/>
          </a:xfrm>
        </p:spPr>
        <p:txBody>
          <a:bodyPr/>
          <a:lstStyle/>
          <a:p>
            <a:r>
              <a:rPr lang="en-US" dirty="0"/>
              <a:t>Page Header Here</a:t>
            </a:r>
          </a:p>
        </p:txBody>
      </p:sp>
    </p:spTree>
    <p:extLst>
      <p:ext uri="{BB962C8B-B14F-4D97-AF65-F5344CB8AC3E}">
        <p14:creationId xmlns:p14="http://schemas.microsoft.com/office/powerpoint/2010/main" val="347957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E946DF-DDE4-4741-B767-5760085E2D08}"/>
              </a:ext>
            </a:extLst>
          </p:cNvPr>
          <p:cNvSpPr>
            <a:spLocks noGrp="1"/>
          </p:cNvSpPr>
          <p:nvPr>
            <p:ph type="dt" sz="half" idx="10"/>
          </p:nvPr>
        </p:nvSpPr>
        <p:spPr/>
        <p:txBody>
          <a:bodyPr/>
          <a:lstStyle/>
          <a:p>
            <a:fld id="{1AFC1175-8121-46BE-9253-06CBB5C99C0D}" type="datetime1">
              <a:rPr lang="en-US" smtClean="0"/>
              <a:t>5/31/23</a:t>
            </a:fld>
            <a:endParaRPr lang="en-US"/>
          </a:p>
        </p:txBody>
      </p:sp>
      <p:sp>
        <p:nvSpPr>
          <p:cNvPr id="4" name="Footer Placeholder 3">
            <a:extLst>
              <a:ext uri="{FF2B5EF4-FFF2-40B4-BE49-F238E27FC236}">
                <a16:creationId xmlns:a16="http://schemas.microsoft.com/office/drawing/2014/main" id="{01BAE56C-F879-4D7A-8126-52FDB808B408}"/>
              </a:ext>
            </a:extLst>
          </p:cNvPr>
          <p:cNvSpPr>
            <a:spLocks noGrp="1"/>
          </p:cNvSpPr>
          <p:nvPr>
            <p:ph type="ftr" sz="quarter" idx="11"/>
          </p:nvPr>
        </p:nvSpPr>
        <p:spPr/>
        <p:txBody>
          <a:bodyPr/>
          <a:lstStyle/>
          <a:p>
            <a:r>
              <a:rPr lang="en-US" dirty="0"/>
              <a:t>Section Reminder Here</a:t>
            </a:r>
          </a:p>
        </p:txBody>
      </p:sp>
      <p:sp>
        <p:nvSpPr>
          <p:cNvPr id="5" name="Slide Number Placeholder 4">
            <a:extLst>
              <a:ext uri="{FF2B5EF4-FFF2-40B4-BE49-F238E27FC236}">
                <a16:creationId xmlns:a16="http://schemas.microsoft.com/office/drawing/2014/main" id="{B9D62EBF-8F47-4DA7-81BA-45205BD55416}"/>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8" name="Text Placeholder 2">
            <a:extLst>
              <a:ext uri="{FF2B5EF4-FFF2-40B4-BE49-F238E27FC236}">
                <a16:creationId xmlns:a16="http://schemas.microsoft.com/office/drawing/2014/main" id="{367EDB2F-50DC-E549-982B-821BA8033077}"/>
              </a:ext>
            </a:extLst>
          </p:cNvPr>
          <p:cNvSpPr>
            <a:spLocks noGrp="1"/>
          </p:cNvSpPr>
          <p:nvPr>
            <p:ph idx="1" hasCustomPrompt="1"/>
          </p:nvPr>
        </p:nvSpPr>
        <p:spPr>
          <a:xfrm>
            <a:off x="575631" y="1692883"/>
            <a:ext cx="11006769" cy="4479317"/>
          </a:xfrm>
          <a:prstGeom prst="rect">
            <a:avLst/>
          </a:prstGeom>
        </p:spPr>
        <p:txBody>
          <a:bodyPr vert="horz" lIns="91440" tIns="45720" rIns="91440" bIns="45720" rtlCol="0">
            <a:noAutofit/>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7" name="Text Placeholder 6">
            <a:extLst>
              <a:ext uri="{FF2B5EF4-FFF2-40B4-BE49-F238E27FC236}">
                <a16:creationId xmlns:a16="http://schemas.microsoft.com/office/drawing/2014/main" id="{567A7A4F-3E37-4DF6-BAD7-E3E61990ADB4}"/>
              </a:ext>
            </a:extLst>
          </p:cNvPr>
          <p:cNvSpPr>
            <a:spLocks noGrp="1"/>
          </p:cNvSpPr>
          <p:nvPr>
            <p:ph type="body" sz="quarter" idx="13"/>
          </p:nvPr>
        </p:nvSpPr>
        <p:spPr>
          <a:xfrm>
            <a:off x="576263" y="1188157"/>
            <a:ext cx="11006137" cy="471310"/>
          </a:xfrm>
        </p:spPr>
        <p:txBody>
          <a:bodyPr/>
          <a:lstStyle>
            <a:lvl1pPr>
              <a:buFontTx/>
              <a:buNone/>
              <a:defRPr sz="1800">
                <a:solidFill>
                  <a:schemeClr val="accent5"/>
                </a:solidFill>
                <a:latin typeface="+mj-lt"/>
              </a:defRPr>
            </a:lvl1pPr>
            <a:lvl2pPr marL="230188" indent="0">
              <a:buFontTx/>
              <a:buNone/>
              <a:defRPr/>
            </a:lvl2pPr>
            <a:lvl3pPr marL="576263" indent="0">
              <a:buFontTx/>
              <a:buNone/>
              <a:defRPr/>
            </a:lvl3pPr>
            <a:lvl4pPr marL="906463" indent="0">
              <a:buFontTx/>
              <a:buNone/>
              <a:defRPr/>
            </a:lvl4pPr>
            <a:lvl5pPr marL="1265238" indent="0">
              <a:buFontTx/>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BBB5BC32-D697-4DDB-BE2C-5C1D76FC820A}"/>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27942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E946DF-DDE4-4741-B767-5760085E2D08}"/>
              </a:ext>
            </a:extLst>
          </p:cNvPr>
          <p:cNvSpPr>
            <a:spLocks noGrp="1"/>
          </p:cNvSpPr>
          <p:nvPr>
            <p:ph type="dt" sz="half" idx="10"/>
          </p:nvPr>
        </p:nvSpPr>
        <p:spPr/>
        <p:txBody>
          <a:bodyPr/>
          <a:lstStyle/>
          <a:p>
            <a:fld id="{1AFC1175-8121-46BE-9253-06CBB5C99C0D}" type="datetime1">
              <a:rPr lang="en-US" smtClean="0"/>
              <a:t>5/31/23</a:t>
            </a:fld>
            <a:endParaRPr lang="en-US"/>
          </a:p>
        </p:txBody>
      </p:sp>
      <p:sp>
        <p:nvSpPr>
          <p:cNvPr id="4" name="Footer Placeholder 3">
            <a:extLst>
              <a:ext uri="{FF2B5EF4-FFF2-40B4-BE49-F238E27FC236}">
                <a16:creationId xmlns:a16="http://schemas.microsoft.com/office/drawing/2014/main" id="{01BAE56C-F879-4D7A-8126-52FDB808B408}"/>
              </a:ext>
            </a:extLst>
          </p:cNvPr>
          <p:cNvSpPr>
            <a:spLocks noGrp="1"/>
          </p:cNvSpPr>
          <p:nvPr>
            <p:ph type="ftr" sz="quarter" idx="11"/>
          </p:nvPr>
        </p:nvSpPr>
        <p:spPr/>
        <p:txBody>
          <a:bodyPr/>
          <a:lstStyle/>
          <a:p>
            <a:r>
              <a:rPr lang="en-US" dirty="0"/>
              <a:t>Section Reminder Here</a:t>
            </a:r>
          </a:p>
        </p:txBody>
      </p:sp>
      <p:sp>
        <p:nvSpPr>
          <p:cNvPr id="5" name="Slide Number Placeholder 4">
            <a:extLst>
              <a:ext uri="{FF2B5EF4-FFF2-40B4-BE49-F238E27FC236}">
                <a16:creationId xmlns:a16="http://schemas.microsoft.com/office/drawing/2014/main" id="{B9D62EBF-8F47-4DA7-81BA-45205BD55416}"/>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8" name="Text Placeholder 2">
            <a:extLst>
              <a:ext uri="{FF2B5EF4-FFF2-40B4-BE49-F238E27FC236}">
                <a16:creationId xmlns:a16="http://schemas.microsoft.com/office/drawing/2014/main" id="{367EDB2F-50DC-E549-982B-821BA8033077}"/>
              </a:ext>
            </a:extLst>
          </p:cNvPr>
          <p:cNvSpPr>
            <a:spLocks noGrp="1"/>
          </p:cNvSpPr>
          <p:nvPr>
            <p:ph idx="1"/>
          </p:nvPr>
        </p:nvSpPr>
        <p:spPr>
          <a:xfrm>
            <a:off x="575631" y="1692883"/>
            <a:ext cx="11006769" cy="4479317"/>
          </a:xfrm>
          <a:prstGeom prst="rect">
            <a:avLst/>
          </a:prstGeom>
        </p:spPr>
        <p:txBody>
          <a:bodyPr vert="horz" lIns="91440" tIns="45720" rIns="91440" bIns="45720" rtlCol="0">
            <a:noAutofit/>
          </a:bodyPr>
          <a:lstStyle>
            <a:lvl1pPr>
              <a:defRPr sz="1600"/>
            </a:lvl1pPr>
            <a:lvl2pPr>
              <a:defRPr b="0">
                <a:latin typeface="+mn-lt"/>
              </a:defRPr>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567A7A4F-3E37-4DF6-BAD7-E3E61990ADB4}"/>
              </a:ext>
            </a:extLst>
          </p:cNvPr>
          <p:cNvSpPr>
            <a:spLocks noGrp="1"/>
          </p:cNvSpPr>
          <p:nvPr>
            <p:ph type="body" sz="quarter" idx="13"/>
          </p:nvPr>
        </p:nvSpPr>
        <p:spPr>
          <a:xfrm>
            <a:off x="576263" y="1188157"/>
            <a:ext cx="11006137" cy="471310"/>
          </a:xfrm>
        </p:spPr>
        <p:txBody>
          <a:bodyPr/>
          <a:lstStyle>
            <a:lvl1pPr>
              <a:buFontTx/>
              <a:buNone/>
              <a:defRPr sz="1800">
                <a:solidFill>
                  <a:schemeClr val="accent5"/>
                </a:solidFill>
                <a:latin typeface="+mj-lt"/>
              </a:defRPr>
            </a:lvl1pPr>
            <a:lvl2pPr marL="230188" indent="0">
              <a:buFontTx/>
              <a:buNone/>
              <a:defRPr/>
            </a:lvl2pPr>
            <a:lvl3pPr marL="576263" indent="0">
              <a:buFontTx/>
              <a:buNone/>
              <a:defRPr/>
            </a:lvl3pPr>
            <a:lvl4pPr marL="906463" indent="0">
              <a:buFontTx/>
              <a:buNone/>
              <a:defRPr/>
            </a:lvl4pPr>
            <a:lvl5pPr marL="1265238" indent="0">
              <a:buFontTx/>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BBB5BC32-D697-4DDB-BE2C-5C1D76FC820A}"/>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93233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
        <p:nvSpPr>
          <p:cNvPr id="3" name="Content Placeholder 2">
            <a:extLst>
              <a:ext uri="{FF2B5EF4-FFF2-40B4-BE49-F238E27FC236}">
                <a16:creationId xmlns:a16="http://schemas.microsoft.com/office/drawing/2014/main" id="{E8F3BB50-A707-4A64-B531-71D3AB3BF3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Tree>
    <p:extLst>
      <p:ext uri="{BB962C8B-B14F-4D97-AF65-F5344CB8AC3E}">
        <p14:creationId xmlns:p14="http://schemas.microsoft.com/office/powerpoint/2010/main" val="332050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9" name="Picture Placeholder 8">
            <a:extLst>
              <a:ext uri="{FF2B5EF4-FFF2-40B4-BE49-F238E27FC236}">
                <a16:creationId xmlns:a16="http://schemas.microsoft.com/office/drawing/2014/main" id="{E9C6CE8B-1FC3-422A-9658-1A5F554B06E7}"/>
              </a:ext>
            </a:extLst>
          </p:cNvPr>
          <p:cNvSpPr>
            <a:spLocks noGrp="1"/>
          </p:cNvSpPr>
          <p:nvPr>
            <p:ph type="pic" sz="quarter" idx="14"/>
          </p:nvPr>
        </p:nvSpPr>
        <p:spPr>
          <a:xfrm>
            <a:off x="0" y="1634590"/>
            <a:ext cx="5486400" cy="5223409"/>
          </a:xfrm>
          <a:prstGeom prst="round1Rect">
            <a:avLst>
              <a:gd name="adj" fmla="val 3034"/>
            </a:avLst>
          </a:prstGeom>
          <a:solidFill>
            <a:schemeClr val="bg2"/>
          </a:solidFill>
        </p:spPr>
        <p:txBody>
          <a:bodyPr anchor="ctr" anchorCtr="0"/>
          <a:lstStyle>
            <a:lvl1pPr algn="ctr">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6E6A9A18-CDFE-4756-823F-AD8152835642}"/>
              </a:ext>
            </a:extLst>
          </p:cNvPr>
          <p:cNvSpPr>
            <a:spLocks noGrp="1"/>
          </p:cNvSpPr>
          <p:nvPr>
            <p:ph type="body" sz="quarter" idx="15" hasCustomPrompt="1"/>
          </p:nvPr>
        </p:nvSpPr>
        <p:spPr>
          <a:xfrm>
            <a:off x="6095999" y="1597719"/>
            <a:ext cx="5486400" cy="4574481"/>
          </a:xfrm>
        </p:spPr>
        <p:txBody>
          <a:bodyPr/>
          <a:lstStyle>
            <a:lvl1pPr>
              <a:lnSpc>
                <a:spcPct val="90000"/>
              </a:lnSpc>
              <a:spcAft>
                <a:spcPts val="600"/>
              </a:spcAft>
              <a:defRPr>
                <a:solidFill>
                  <a:schemeClr val="tx1"/>
                </a:solidFill>
              </a:defRPr>
            </a:lvl1pPr>
            <a:lvl3pPr marL="168275" indent="-168275">
              <a:lnSpc>
                <a:spcPct val="90000"/>
              </a:lnSpc>
              <a:spcAft>
                <a:spcPts val="600"/>
              </a:spcAft>
              <a:defRPr/>
            </a:lvl3pPr>
          </a:lstStyle>
          <a:p>
            <a:pPr lvl="0"/>
            <a:r>
              <a:rPr lang="en-US" dirty="0"/>
              <a:t>Subhead here if needed</a:t>
            </a:r>
          </a:p>
          <a:p>
            <a:pPr lvl="2"/>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354430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39864"/>
            <a:ext cx="5181600" cy="4937099"/>
          </a:xfrm>
        </p:spPr>
        <p:txBody>
          <a:bodyPr/>
          <a:lstStyle>
            <a:lvl1pPr marL="296863" indent="-284163">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39864"/>
            <a:ext cx="5181600" cy="4937099"/>
          </a:xfrm>
        </p:spPr>
        <p:txBody>
          <a:bodyPr/>
          <a:lstStyle>
            <a:lvl1pPr marL="296863" indent="-296863">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EA9CCA3-106D-5D4B-8C58-57D823386591}" type="slidenum">
              <a:rPr lang="en-US" smtClean="0"/>
              <a:t>‹#›</a:t>
            </a:fld>
            <a:endParaRPr lang="en-US"/>
          </a:p>
        </p:txBody>
      </p:sp>
    </p:spTree>
    <p:extLst>
      <p:ext uri="{BB962C8B-B14F-4D97-AF65-F5344CB8AC3E}">
        <p14:creationId xmlns:p14="http://schemas.microsoft.com/office/powerpoint/2010/main" val="87711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7352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25128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075200"/>
            <a:ext cx="5157787" cy="3835495"/>
          </a:xfrm>
        </p:spPr>
        <p:txBody>
          <a:bodyPr/>
          <a:lstStyle>
            <a:lvl1pPr marL="296863" indent="-284163">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25128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075200"/>
            <a:ext cx="5183188" cy="3835495"/>
          </a:xfrm>
        </p:spPr>
        <p:txBody>
          <a:bodyPr/>
          <a:lstStyle>
            <a:lvl1pPr marL="296863" indent="-296863">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EA9CCA3-106D-5D4B-8C58-57D823386591}" type="slidenum">
              <a:rPr lang="en-US" smtClean="0"/>
              <a:t>‹#›</a:t>
            </a:fld>
            <a:endParaRPr lang="en-US"/>
          </a:p>
        </p:txBody>
      </p:sp>
    </p:spTree>
    <p:extLst>
      <p:ext uri="{BB962C8B-B14F-4D97-AF65-F5344CB8AC3E}">
        <p14:creationId xmlns:p14="http://schemas.microsoft.com/office/powerpoint/2010/main" val="411593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9" name="Picture Placeholder 8">
            <a:extLst>
              <a:ext uri="{FF2B5EF4-FFF2-40B4-BE49-F238E27FC236}">
                <a16:creationId xmlns:a16="http://schemas.microsoft.com/office/drawing/2014/main" id="{E9C6CE8B-1FC3-422A-9658-1A5F554B06E7}"/>
              </a:ext>
            </a:extLst>
          </p:cNvPr>
          <p:cNvSpPr>
            <a:spLocks noGrp="1"/>
          </p:cNvSpPr>
          <p:nvPr>
            <p:ph type="pic" sz="quarter" idx="14"/>
          </p:nvPr>
        </p:nvSpPr>
        <p:spPr>
          <a:xfrm>
            <a:off x="0" y="1634590"/>
            <a:ext cx="5486400" cy="5223409"/>
          </a:xfrm>
          <a:prstGeom prst="round1Rect">
            <a:avLst>
              <a:gd name="adj" fmla="val 3034"/>
            </a:avLst>
          </a:prstGeom>
          <a:solidFill>
            <a:schemeClr val="bg2"/>
          </a:solidFill>
        </p:spPr>
        <p:txBody>
          <a:bodyPr anchor="ctr" anchorCtr="0"/>
          <a:lstStyle>
            <a:lvl1pPr algn="ctr">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6E6A9A18-CDFE-4756-823F-AD8152835642}"/>
              </a:ext>
            </a:extLst>
          </p:cNvPr>
          <p:cNvSpPr>
            <a:spLocks noGrp="1"/>
          </p:cNvSpPr>
          <p:nvPr>
            <p:ph type="body" sz="quarter" idx="15" hasCustomPrompt="1"/>
          </p:nvPr>
        </p:nvSpPr>
        <p:spPr>
          <a:xfrm>
            <a:off x="6095999" y="1597719"/>
            <a:ext cx="5486400" cy="4574481"/>
          </a:xfrm>
        </p:spPr>
        <p:txBody>
          <a:bodyPr/>
          <a:lstStyle>
            <a:lvl1pPr>
              <a:lnSpc>
                <a:spcPct val="90000"/>
              </a:lnSpc>
              <a:spcAft>
                <a:spcPts val="600"/>
              </a:spcAft>
              <a:defRPr>
                <a:solidFill>
                  <a:schemeClr val="tx1"/>
                </a:solidFill>
              </a:defRPr>
            </a:lvl1pPr>
            <a:lvl3pPr marL="168275" indent="-168275">
              <a:lnSpc>
                <a:spcPct val="90000"/>
              </a:lnSpc>
              <a:spcAft>
                <a:spcPts val="600"/>
              </a:spcAft>
              <a:defRPr/>
            </a:lvl3pPr>
          </a:lstStyle>
          <a:p>
            <a:pPr lvl="0"/>
            <a:r>
              <a:rPr lang="en-US" dirty="0"/>
              <a:t>Subhead here if needed</a:t>
            </a:r>
          </a:p>
          <a:p>
            <a:pPr lvl="2"/>
            <a:r>
              <a:rPr lang="en-US" dirty="0"/>
              <a:t>Bullet 1</a:t>
            </a:r>
          </a:p>
          <a:p>
            <a:pPr lvl="2"/>
            <a:r>
              <a:rPr lang="en-US" dirty="0"/>
              <a:t>Bullet 2</a:t>
            </a:r>
          </a:p>
          <a:p>
            <a:pPr lvl="2"/>
            <a:r>
              <a:rPr lang="en-US" dirty="0"/>
              <a:t>Bullet 3</a:t>
            </a:r>
          </a:p>
          <a:p>
            <a:pPr lvl="2"/>
            <a:r>
              <a:rPr lang="en-US" dirty="0"/>
              <a:t>Bullet 4</a:t>
            </a:r>
          </a:p>
          <a:p>
            <a:pPr lvl="2"/>
            <a:r>
              <a:rPr lang="en-US" dirty="0"/>
              <a:t>Bullet 5</a:t>
            </a:r>
          </a:p>
          <a:p>
            <a:pPr lvl="2"/>
            <a:r>
              <a:rPr lang="en-US" dirty="0"/>
              <a:t>Bullet 6</a:t>
            </a:r>
          </a:p>
          <a:p>
            <a:pPr lvl="2"/>
            <a:r>
              <a:rPr lang="en-US" dirty="0"/>
              <a:t>Bullet 7</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162747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pic>
        <p:nvPicPr>
          <p:cNvPr id="6" name="Picture 5">
            <a:extLst>
              <a:ext uri="{FF2B5EF4-FFF2-40B4-BE49-F238E27FC236}">
                <a16:creationId xmlns:a16="http://schemas.microsoft.com/office/drawing/2014/main" id="{B2CF240D-445E-4E81-94DF-45F323884F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4589" y="692331"/>
            <a:ext cx="4543697" cy="3253287"/>
          </a:xfrm>
          <a:prstGeom prst="rect">
            <a:avLst/>
          </a:prstGeom>
        </p:spPr>
      </p:pic>
      <p:sp>
        <p:nvSpPr>
          <p:cNvPr id="35" name="Rectangle 34">
            <a:extLst>
              <a:ext uri="{FF2B5EF4-FFF2-40B4-BE49-F238E27FC236}">
                <a16:creationId xmlns:a16="http://schemas.microsoft.com/office/drawing/2014/main" id="{6DBF175C-3E8B-41D8-BA85-C8861B503567}"/>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B877848C-7783-4F2D-B599-8F3C1557191A}"/>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85FCE260-52B7-2B46-9842-63DD4A82A2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378553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sp>
        <p:nvSpPr>
          <p:cNvPr id="35" name="Rectangle 34">
            <a:extLst>
              <a:ext uri="{FF2B5EF4-FFF2-40B4-BE49-F238E27FC236}">
                <a16:creationId xmlns:a16="http://schemas.microsoft.com/office/drawing/2014/main" id="{A70B2A2B-7C46-4F56-96F8-64DABF1843F4}"/>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58263E-10F2-41ED-A7D4-6694816D6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9304" y="330926"/>
            <a:ext cx="4188040" cy="3738524"/>
          </a:xfrm>
          <a:prstGeom prst="rect">
            <a:avLst/>
          </a:prstGeom>
        </p:spPr>
      </p:pic>
      <p:sp>
        <p:nvSpPr>
          <p:cNvPr id="40" name="Text Placeholder 4">
            <a:extLst>
              <a:ext uri="{FF2B5EF4-FFF2-40B4-BE49-F238E27FC236}">
                <a16:creationId xmlns:a16="http://schemas.microsoft.com/office/drawing/2014/main" id="{F350DEDB-FFFB-4041-9B75-27F425448EE8}"/>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91224BEF-9C0B-A846-BE11-6348FA539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201868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
    <p:spTree>
      <p:nvGrpSpPr>
        <p:cNvPr id="1" name=""/>
        <p:cNvGrpSpPr/>
        <p:nvPr/>
      </p:nvGrpSpPr>
      <p:grpSpPr>
        <a:xfrm>
          <a:off x="0" y="0"/>
          <a:ext cx="0" cy="0"/>
          <a:chOff x="0" y="0"/>
          <a:chExt cx="0" cy="0"/>
        </a:xfrm>
      </p:grpSpPr>
      <p:grpSp>
        <p:nvGrpSpPr>
          <p:cNvPr id="15" name="Arrows">
            <a:extLst>
              <a:ext uri="{FF2B5EF4-FFF2-40B4-BE49-F238E27FC236}">
                <a16:creationId xmlns:a16="http://schemas.microsoft.com/office/drawing/2014/main" id="{F1A9C10C-3BCF-44C6-BCBF-E1B043B349B4}"/>
              </a:ext>
            </a:extLst>
          </p:cNvPr>
          <p:cNvGrpSpPr/>
          <p:nvPr/>
        </p:nvGrpSpPr>
        <p:grpSpPr>
          <a:xfrm>
            <a:off x="10236022" y="5519291"/>
            <a:ext cx="1696525" cy="1183769"/>
            <a:chOff x="8871510" y="3098996"/>
            <a:chExt cx="2552700" cy="1781175"/>
          </a:xfrm>
        </p:grpSpPr>
        <p:sp>
          <p:nvSpPr>
            <p:cNvPr id="16" name="Freeform: Shape 15">
              <a:extLst>
                <a:ext uri="{FF2B5EF4-FFF2-40B4-BE49-F238E27FC236}">
                  <a16:creationId xmlns:a16="http://schemas.microsoft.com/office/drawing/2014/main" id="{2C966840-F9FF-41E2-9436-176C90A63A0D}"/>
                </a:ext>
              </a:extLst>
            </p:cNvPr>
            <p:cNvSpPr/>
            <p:nvPr/>
          </p:nvSpPr>
          <p:spPr>
            <a:xfrm>
              <a:off x="11167701"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D4032B2-C3B6-41D1-990B-050ECF5AEC58}"/>
                </a:ext>
              </a:extLst>
            </p:cNvPr>
            <p:cNvSpPr/>
            <p:nvPr/>
          </p:nvSpPr>
          <p:spPr>
            <a:xfrm>
              <a:off x="11167701"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ECA3108-AD6A-4606-B5C9-B86BED482010}"/>
                </a:ext>
              </a:extLst>
            </p:cNvPr>
            <p:cNvSpPr/>
            <p:nvPr/>
          </p:nvSpPr>
          <p:spPr>
            <a:xfrm>
              <a:off x="11167701"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5" y="217551"/>
                  </a:lnTo>
                  <a:lnTo>
                    <a:pt x="0" y="0"/>
                  </a:lnTo>
                  <a:lnTo>
                    <a:pt x="0" y="92392"/>
                  </a:ln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A25E80E-F275-4371-80C9-201AAABD0485}"/>
                </a:ext>
              </a:extLst>
            </p:cNvPr>
            <p:cNvSpPr/>
            <p:nvPr/>
          </p:nvSpPr>
          <p:spPr>
            <a:xfrm>
              <a:off x="10708692" y="3098996"/>
              <a:ext cx="260794" cy="435292"/>
            </a:xfrm>
            <a:custGeom>
              <a:avLst/>
              <a:gdLst>
                <a:gd name="connsiteX0" fmla="*/ 0 w 260794"/>
                <a:gd name="connsiteY0" fmla="*/ 92488 h 435292"/>
                <a:gd name="connsiteX1" fmla="*/ 149542 w 260794"/>
                <a:gd name="connsiteY1" fmla="*/ 217646 h 435292"/>
                <a:gd name="connsiteX2" fmla="*/ 0 w 260794"/>
                <a:gd name="connsiteY2" fmla="*/ 342805 h 435292"/>
                <a:gd name="connsiteX3" fmla="*/ 0 w 260794"/>
                <a:gd name="connsiteY3" fmla="*/ 435293 h 435292"/>
                <a:gd name="connsiteX4" fmla="*/ 260794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2" y="217646"/>
                  </a:lnTo>
                  <a:lnTo>
                    <a:pt x="0" y="342805"/>
                  </a:lnTo>
                  <a:lnTo>
                    <a:pt x="0" y="435293"/>
                  </a:lnTo>
                  <a:lnTo>
                    <a:pt x="260794"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922791A-4DE3-4201-9E5B-88FF61D3BB04}"/>
                </a:ext>
              </a:extLst>
            </p:cNvPr>
            <p:cNvSpPr/>
            <p:nvPr/>
          </p:nvSpPr>
          <p:spPr>
            <a:xfrm>
              <a:off x="10708692" y="3770222"/>
              <a:ext cx="260794" cy="435102"/>
            </a:xfrm>
            <a:custGeom>
              <a:avLst/>
              <a:gdLst>
                <a:gd name="connsiteX0" fmla="*/ 0 w 260794"/>
                <a:gd name="connsiteY0" fmla="*/ 92297 h 435102"/>
                <a:gd name="connsiteX1" fmla="*/ 149542 w 260794"/>
                <a:gd name="connsiteY1" fmla="*/ 217456 h 435102"/>
                <a:gd name="connsiteX2" fmla="*/ 0 w 260794"/>
                <a:gd name="connsiteY2" fmla="*/ 342614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2" y="217456"/>
                  </a:lnTo>
                  <a:lnTo>
                    <a:pt x="0" y="342614"/>
                  </a:lnTo>
                  <a:lnTo>
                    <a:pt x="0" y="435102"/>
                  </a:lnTo>
                  <a:lnTo>
                    <a:pt x="260794"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927BE4F-B6A3-46BD-BD32-FCBC120C1D48}"/>
                </a:ext>
              </a:extLst>
            </p:cNvPr>
            <p:cNvSpPr/>
            <p:nvPr/>
          </p:nvSpPr>
          <p:spPr>
            <a:xfrm>
              <a:off x="10708692" y="4441258"/>
              <a:ext cx="260794" cy="435102"/>
            </a:xfrm>
            <a:custGeom>
              <a:avLst/>
              <a:gdLst>
                <a:gd name="connsiteX0" fmla="*/ 0 w 260794"/>
                <a:gd name="connsiteY0" fmla="*/ 92392 h 435102"/>
                <a:gd name="connsiteX1" fmla="*/ 149542 w 260794"/>
                <a:gd name="connsiteY1" fmla="*/ 217551 h 435102"/>
                <a:gd name="connsiteX2" fmla="*/ 0 w 260794"/>
                <a:gd name="connsiteY2" fmla="*/ 342709 h 435102"/>
                <a:gd name="connsiteX3" fmla="*/ 0 w 260794"/>
                <a:gd name="connsiteY3" fmla="*/ 435102 h 435102"/>
                <a:gd name="connsiteX4" fmla="*/ 260794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2" y="217551"/>
                  </a:lnTo>
                  <a:lnTo>
                    <a:pt x="0" y="342709"/>
                  </a:lnTo>
                  <a:lnTo>
                    <a:pt x="0" y="435102"/>
                  </a:lnTo>
                  <a:lnTo>
                    <a:pt x="260794"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0246BF-A603-46F0-BB73-D09C7F2A6D1D}"/>
                </a:ext>
              </a:extLst>
            </p:cNvPr>
            <p:cNvSpPr/>
            <p:nvPr/>
          </p:nvSpPr>
          <p:spPr>
            <a:xfrm>
              <a:off x="10249301"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22ED558-A8D8-4269-BB86-E9184FEF0A4C}"/>
                </a:ext>
              </a:extLst>
            </p:cNvPr>
            <p:cNvSpPr/>
            <p:nvPr/>
          </p:nvSpPr>
          <p:spPr>
            <a:xfrm>
              <a:off x="10249301" y="3770222"/>
              <a:ext cx="260794" cy="435102"/>
            </a:xfrm>
            <a:custGeom>
              <a:avLst/>
              <a:gdLst>
                <a:gd name="connsiteX0" fmla="*/ 0 w 260794"/>
                <a:gd name="connsiteY0" fmla="*/ 92297 h 435102"/>
                <a:gd name="connsiteX1" fmla="*/ 149543 w 260794"/>
                <a:gd name="connsiteY1" fmla="*/ 217456 h 435102"/>
                <a:gd name="connsiteX2" fmla="*/ 0 w 260794"/>
                <a:gd name="connsiteY2" fmla="*/ 342614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297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297"/>
                  </a:moveTo>
                  <a:lnTo>
                    <a:pt x="149543" y="217456"/>
                  </a:lnTo>
                  <a:lnTo>
                    <a:pt x="0" y="342614"/>
                  </a:lnTo>
                  <a:lnTo>
                    <a:pt x="0" y="435102"/>
                  </a:lnTo>
                  <a:lnTo>
                    <a:pt x="260795" y="217551"/>
                  </a:lnTo>
                  <a:lnTo>
                    <a:pt x="0" y="0"/>
                  </a:lnTo>
                  <a:lnTo>
                    <a:pt x="0" y="92297"/>
                  </a:lnTo>
                  <a:close/>
                </a:path>
              </a:pathLst>
            </a:custGeom>
            <a:solidFill>
              <a:schemeClr val="bg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D0CFABD-CB14-4B1F-80F3-FF16C46D8585}"/>
                </a:ext>
              </a:extLst>
            </p:cNvPr>
            <p:cNvSpPr/>
            <p:nvPr/>
          </p:nvSpPr>
          <p:spPr>
            <a:xfrm>
              <a:off x="10249301"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41EABE1-B4AC-4B54-A8B4-051BEFF92115}"/>
                </a:ext>
              </a:extLst>
            </p:cNvPr>
            <p:cNvSpPr/>
            <p:nvPr/>
          </p:nvSpPr>
          <p:spPr>
            <a:xfrm>
              <a:off x="978991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46D8DDD-2040-467E-8B9A-2CBDFBE0B99E}"/>
                </a:ext>
              </a:extLst>
            </p:cNvPr>
            <p:cNvSpPr/>
            <p:nvPr/>
          </p:nvSpPr>
          <p:spPr>
            <a:xfrm>
              <a:off x="97899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C7B9A53-CA1A-4942-AF4C-CB4439699DC7}"/>
                </a:ext>
              </a:extLst>
            </p:cNvPr>
            <p:cNvSpPr/>
            <p:nvPr/>
          </p:nvSpPr>
          <p:spPr>
            <a:xfrm>
              <a:off x="978991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EA368E-B80A-48AD-9AFA-2185364F1E1F}"/>
                </a:ext>
              </a:extLst>
            </p:cNvPr>
            <p:cNvSpPr/>
            <p:nvPr/>
          </p:nvSpPr>
          <p:spPr>
            <a:xfrm>
              <a:off x="9330900" y="3098996"/>
              <a:ext cx="260794" cy="435292"/>
            </a:xfrm>
            <a:custGeom>
              <a:avLst/>
              <a:gdLst>
                <a:gd name="connsiteX0" fmla="*/ 0 w 260794"/>
                <a:gd name="connsiteY0" fmla="*/ 92488 h 435292"/>
                <a:gd name="connsiteX1" fmla="*/ 149543 w 260794"/>
                <a:gd name="connsiteY1" fmla="*/ 217646 h 435292"/>
                <a:gd name="connsiteX2" fmla="*/ 0 w 260794"/>
                <a:gd name="connsiteY2" fmla="*/ 342805 h 435292"/>
                <a:gd name="connsiteX3" fmla="*/ 0 w 260794"/>
                <a:gd name="connsiteY3" fmla="*/ 435293 h 435292"/>
                <a:gd name="connsiteX4" fmla="*/ 260795 w 260794"/>
                <a:gd name="connsiteY4" fmla="*/ 217742 h 435292"/>
                <a:gd name="connsiteX5" fmla="*/ 0 w 260794"/>
                <a:gd name="connsiteY5" fmla="*/ 0 h 435292"/>
                <a:gd name="connsiteX6" fmla="*/ 0 w 260794"/>
                <a:gd name="connsiteY6" fmla="*/ 92488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292">
                  <a:moveTo>
                    <a:pt x="0" y="92488"/>
                  </a:moveTo>
                  <a:lnTo>
                    <a:pt x="149543" y="217646"/>
                  </a:lnTo>
                  <a:lnTo>
                    <a:pt x="0" y="342805"/>
                  </a:lnTo>
                  <a:lnTo>
                    <a:pt x="0" y="435293"/>
                  </a:lnTo>
                  <a:lnTo>
                    <a:pt x="260795" y="217742"/>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35597D9-3ACF-42C6-B54D-D97FD3AC9F44}"/>
                </a:ext>
              </a:extLst>
            </p:cNvPr>
            <p:cNvSpPr/>
            <p:nvPr/>
          </p:nvSpPr>
          <p:spPr>
            <a:xfrm>
              <a:off x="933090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5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5"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F05FA9-39B1-4E96-BE73-67552375AC1E}"/>
                </a:ext>
              </a:extLst>
            </p:cNvPr>
            <p:cNvSpPr/>
            <p:nvPr/>
          </p:nvSpPr>
          <p:spPr>
            <a:xfrm>
              <a:off x="9330900" y="4441258"/>
              <a:ext cx="260794" cy="435102"/>
            </a:xfrm>
            <a:custGeom>
              <a:avLst/>
              <a:gdLst>
                <a:gd name="connsiteX0" fmla="*/ 0 w 260794"/>
                <a:gd name="connsiteY0" fmla="*/ 92392 h 435102"/>
                <a:gd name="connsiteX1" fmla="*/ 149543 w 260794"/>
                <a:gd name="connsiteY1" fmla="*/ 217551 h 435102"/>
                <a:gd name="connsiteX2" fmla="*/ 0 w 260794"/>
                <a:gd name="connsiteY2" fmla="*/ 342709 h 435102"/>
                <a:gd name="connsiteX3" fmla="*/ 0 w 260794"/>
                <a:gd name="connsiteY3" fmla="*/ 435102 h 435102"/>
                <a:gd name="connsiteX4" fmla="*/ 260795 w 260794"/>
                <a:gd name="connsiteY4" fmla="*/ 217551 h 435102"/>
                <a:gd name="connsiteX5" fmla="*/ 0 w 260794"/>
                <a:gd name="connsiteY5" fmla="*/ 0 h 435102"/>
                <a:gd name="connsiteX6" fmla="*/ 0 w 260794"/>
                <a:gd name="connsiteY6" fmla="*/ 92392 h 4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2">
                  <a:moveTo>
                    <a:pt x="0" y="92392"/>
                  </a:moveTo>
                  <a:lnTo>
                    <a:pt x="149543" y="217551"/>
                  </a:lnTo>
                  <a:lnTo>
                    <a:pt x="0" y="342709"/>
                  </a:lnTo>
                  <a:lnTo>
                    <a:pt x="0" y="435102"/>
                  </a:lnTo>
                  <a:lnTo>
                    <a:pt x="260795" y="217551"/>
                  </a:lnTo>
                  <a:lnTo>
                    <a:pt x="0" y="0"/>
                  </a:lnTo>
                  <a:lnTo>
                    <a:pt x="0" y="92392"/>
                  </a:lnTo>
                  <a:close/>
                </a:path>
              </a:pathLst>
            </a:custGeom>
            <a:solidFill>
              <a:schemeClr val="bg2"/>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AD7362-EB9F-406A-ACA3-64C56B1725AA}"/>
                </a:ext>
              </a:extLst>
            </p:cNvPr>
            <p:cNvSpPr/>
            <p:nvPr/>
          </p:nvSpPr>
          <p:spPr>
            <a:xfrm>
              <a:off x="8871510" y="3098996"/>
              <a:ext cx="260794" cy="435197"/>
            </a:xfrm>
            <a:custGeom>
              <a:avLst/>
              <a:gdLst>
                <a:gd name="connsiteX0" fmla="*/ 0 w 260794"/>
                <a:gd name="connsiteY0" fmla="*/ 92488 h 435197"/>
                <a:gd name="connsiteX1" fmla="*/ 149543 w 260794"/>
                <a:gd name="connsiteY1" fmla="*/ 217646 h 435197"/>
                <a:gd name="connsiteX2" fmla="*/ 0 w 260794"/>
                <a:gd name="connsiteY2" fmla="*/ 342710 h 435197"/>
                <a:gd name="connsiteX3" fmla="*/ 0 w 260794"/>
                <a:gd name="connsiteY3" fmla="*/ 435197 h 435197"/>
                <a:gd name="connsiteX4" fmla="*/ 260794 w 260794"/>
                <a:gd name="connsiteY4" fmla="*/ 217646 h 435197"/>
                <a:gd name="connsiteX5" fmla="*/ 0 w 260794"/>
                <a:gd name="connsiteY5" fmla="*/ 0 h 435197"/>
                <a:gd name="connsiteX6" fmla="*/ 0 w 260794"/>
                <a:gd name="connsiteY6" fmla="*/ 92488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488"/>
                  </a:moveTo>
                  <a:lnTo>
                    <a:pt x="149543" y="217646"/>
                  </a:lnTo>
                  <a:lnTo>
                    <a:pt x="0" y="342710"/>
                  </a:lnTo>
                  <a:lnTo>
                    <a:pt x="0" y="435197"/>
                  </a:lnTo>
                  <a:lnTo>
                    <a:pt x="260794" y="217646"/>
                  </a:lnTo>
                  <a:lnTo>
                    <a:pt x="0" y="0"/>
                  </a:lnTo>
                  <a:lnTo>
                    <a:pt x="0" y="92488"/>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2434D09-0114-4DA6-82CE-E013DE259722}"/>
                </a:ext>
              </a:extLst>
            </p:cNvPr>
            <p:cNvSpPr/>
            <p:nvPr/>
          </p:nvSpPr>
          <p:spPr>
            <a:xfrm>
              <a:off x="8871510" y="3770127"/>
              <a:ext cx="260794" cy="435197"/>
            </a:xfrm>
            <a:custGeom>
              <a:avLst/>
              <a:gdLst>
                <a:gd name="connsiteX0" fmla="*/ 0 w 260794"/>
                <a:gd name="connsiteY0" fmla="*/ 92393 h 435197"/>
                <a:gd name="connsiteX1" fmla="*/ 149543 w 260794"/>
                <a:gd name="connsiteY1" fmla="*/ 217551 h 435197"/>
                <a:gd name="connsiteX2" fmla="*/ 0 w 260794"/>
                <a:gd name="connsiteY2" fmla="*/ 342710 h 435197"/>
                <a:gd name="connsiteX3" fmla="*/ 0 w 260794"/>
                <a:gd name="connsiteY3" fmla="*/ 435197 h 435197"/>
                <a:gd name="connsiteX4" fmla="*/ 260794 w 260794"/>
                <a:gd name="connsiteY4" fmla="*/ 217551 h 435197"/>
                <a:gd name="connsiteX5" fmla="*/ 0 w 260794"/>
                <a:gd name="connsiteY5" fmla="*/ 0 h 435197"/>
                <a:gd name="connsiteX6" fmla="*/ 0 w 260794"/>
                <a:gd name="connsiteY6" fmla="*/ 92393 h 43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97">
                  <a:moveTo>
                    <a:pt x="0" y="92393"/>
                  </a:moveTo>
                  <a:lnTo>
                    <a:pt x="149543" y="217551"/>
                  </a:lnTo>
                  <a:lnTo>
                    <a:pt x="0" y="342710"/>
                  </a:lnTo>
                  <a:lnTo>
                    <a:pt x="0" y="435197"/>
                  </a:lnTo>
                  <a:lnTo>
                    <a:pt x="260794" y="217551"/>
                  </a:lnTo>
                  <a:lnTo>
                    <a:pt x="0" y="0"/>
                  </a:lnTo>
                  <a:lnTo>
                    <a:pt x="0" y="92393"/>
                  </a:lnTo>
                  <a:close/>
                </a:path>
              </a:pathLst>
            </a:custGeom>
            <a:solidFill>
              <a:schemeClr val="bg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9F5FAF5-3FFF-40E5-A5A7-4D2B3DCCD0AD}"/>
                </a:ext>
              </a:extLst>
            </p:cNvPr>
            <p:cNvSpPr/>
            <p:nvPr/>
          </p:nvSpPr>
          <p:spPr>
            <a:xfrm>
              <a:off x="8871510" y="4441163"/>
              <a:ext cx="260794" cy="435101"/>
            </a:xfrm>
            <a:custGeom>
              <a:avLst/>
              <a:gdLst>
                <a:gd name="connsiteX0" fmla="*/ 0 w 260794"/>
                <a:gd name="connsiteY0" fmla="*/ 92488 h 435101"/>
                <a:gd name="connsiteX1" fmla="*/ 149543 w 260794"/>
                <a:gd name="connsiteY1" fmla="*/ 217646 h 435101"/>
                <a:gd name="connsiteX2" fmla="*/ 0 w 260794"/>
                <a:gd name="connsiteY2" fmla="*/ 342709 h 435101"/>
                <a:gd name="connsiteX3" fmla="*/ 0 w 260794"/>
                <a:gd name="connsiteY3" fmla="*/ 435102 h 435101"/>
                <a:gd name="connsiteX4" fmla="*/ 260794 w 260794"/>
                <a:gd name="connsiteY4" fmla="*/ 217551 h 435101"/>
                <a:gd name="connsiteX5" fmla="*/ 0 w 260794"/>
                <a:gd name="connsiteY5" fmla="*/ 0 h 435101"/>
                <a:gd name="connsiteX6" fmla="*/ 0 w 260794"/>
                <a:gd name="connsiteY6" fmla="*/ 92488 h 43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4" h="435101">
                  <a:moveTo>
                    <a:pt x="0" y="92488"/>
                  </a:moveTo>
                  <a:lnTo>
                    <a:pt x="149543" y="217646"/>
                  </a:lnTo>
                  <a:lnTo>
                    <a:pt x="0" y="342709"/>
                  </a:lnTo>
                  <a:lnTo>
                    <a:pt x="0" y="435102"/>
                  </a:lnTo>
                  <a:lnTo>
                    <a:pt x="260794" y="217551"/>
                  </a:lnTo>
                  <a:lnTo>
                    <a:pt x="0" y="0"/>
                  </a:lnTo>
                  <a:lnTo>
                    <a:pt x="0" y="92488"/>
                  </a:lnTo>
                  <a:close/>
                </a:path>
              </a:pathLst>
            </a:custGeom>
            <a:solidFill>
              <a:schemeClr val="bg2"/>
            </a:solidFill>
            <a:ln w="9525"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2F757B06-A239-4E18-AA62-F4C27C0144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214" y="304800"/>
            <a:ext cx="5511397" cy="4041691"/>
          </a:xfrm>
          <a:prstGeom prst="rect">
            <a:avLst/>
          </a:prstGeom>
        </p:spPr>
      </p:pic>
      <p:sp>
        <p:nvSpPr>
          <p:cNvPr id="35" name="Rectangle 34">
            <a:extLst>
              <a:ext uri="{FF2B5EF4-FFF2-40B4-BE49-F238E27FC236}">
                <a16:creationId xmlns:a16="http://schemas.microsoft.com/office/drawing/2014/main" id="{A70B2A2B-7C46-4F56-96F8-64DABF1843F4}"/>
              </a:ext>
            </a:extLst>
          </p:cNvPr>
          <p:cNvSpPr/>
          <p:nvPr userDrawn="1"/>
        </p:nvSpPr>
        <p:spPr>
          <a:xfrm>
            <a:off x="0" y="1524000"/>
            <a:ext cx="184030" cy="3847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F350DEDB-FFFB-4041-9B75-27F425448EE8}"/>
              </a:ext>
            </a:extLst>
          </p:cNvPr>
          <p:cNvSpPr>
            <a:spLocks noGrp="1"/>
          </p:cNvSpPr>
          <p:nvPr>
            <p:ph type="body" sz="quarter" idx="10" hasCustomPrompt="1"/>
          </p:nvPr>
        </p:nvSpPr>
        <p:spPr>
          <a:xfrm>
            <a:off x="1193800" y="5193808"/>
            <a:ext cx="8801100"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34" name="Logo">
            <a:extLst>
              <a:ext uri="{FF2B5EF4-FFF2-40B4-BE49-F238E27FC236}">
                <a16:creationId xmlns:a16="http://schemas.microsoft.com/office/drawing/2014/main" id="{28AFDDC9-7168-2C4C-A68D-0C17E44A0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7369" y="1992087"/>
            <a:ext cx="2252346" cy="545562"/>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1194390" y="4165413"/>
            <a:ext cx="9702210" cy="1019754"/>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Title Headline Goes Here</a:t>
            </a:r>
          </a:p>
        </p:txBody>
      </p:sp>
    </p:spTree>
    <p:extLst>
      <p:ext uri="{BB962C8B-B14F-4D97-AF65-F5344CB8AC3E}">
        <p14:creationId xmlns:p14="http://schemas.microsoft.com/office/powerpoint/2010/main" val="28272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A">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sp>
        <p:nvSpPr>
          <p:cNvPr id="45" name="Gray Line">
            <a:extLst>
              <a:ext uri="{FF2B5EF4-FFF2-40B4-BE49-F238E27FC236}">
                <a16:creationId xmlns:a16="http://schemas.microsoft.com/office/drawing/2014/main" id="{6EEE3F87-DAC4-4D42-A7E8-47053B4900D6}"/>
              </a:ext>
            </a:extLst>
          </p:cNvPr>
          <p:cNvSpPr/>
          <p:nvPr userDrawn="1"/>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46" name="Oval 45">
            <a:extLst>
              <a:ext uri="{FF2B5EF4-FFF2-40B4-BE49-F238E27FC236}">
                <a16:creationId xmlns:a16="http://schemas.microsoft.com/office/drawing/2014/main" id="{40C22978-4D6A-4C3F-BCD7-0AB25B300DB1}"/>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4">
            <a:extLst>
              <a:ext uri="{FF2B5EF4-FFF2-40B4-BE49-F238E27FC236}">
                <a16:creationId xmlns:a16="http://schemas.microsoft.com/office/drawing/2014/main" id="{063CD164-B13F-4174-83F0-5553DC7B5357}"/>
              </a:ext>
            </a:extLst>
          </p:cNvPr>
          <p:cNvSpPr>
            <a:spLocks noGrp="1"/>
          </p:cNvSpPr>
          <p:nvPr>
            <p:ph type="body" sz="quarter" idx="10" hasCustomPrompt="1"/>
          </p:nvPr>
        </p:nvSpPr>
        <p:spPr>
          <a:xfrm>
            <a:off x="6347636" y="5312950"/>
            <a:ext cx="5234764"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pic>
        <p:nvPicPr>
          <p:cNvPr id="4" name="Picture 3">
            <a:extLst>
              <a:ext uri="{FF2B5EF4-FFF2-40B4-BE49-F238E27FC236}">
                <a16:creationId xmlns:a16="http://schemas.microsoft.com/office/drawing/2014/main" id="{9914FBA7-6537-455D-8BB4-0442B8DFCB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147" y="811904"/>
            <a:ext cx="4080306" cy="5394164"/>
          </a:xfrm>
          <a:prstGeom prst="rect">
            <a:avLst/>
          </a:prstGeom>
        </p:spPr>
      </p:pic>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238640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B">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0A495902-F7A1-497D-B7DC-9FAF281CE9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168" y="561702"/>
            <a:ext cx="4720169" cy="5786337"/>
          </a:xfrm>
          <a:prstGeom prst="rect">
            <a:avLst/>
          </a:prstGeom>
        </p:spPr>
      </p:pic>
      <p:sp>
        <p:nvSpPr>
          <p:cNvPr id="45" name="Gray Line">
            <a:extLst>
              <a:ext uri="{FF2B5EF4-FFF2-40B4-BE49-F238E27FC236}">
                <a16:creationId xmlns:a16="http://schemas.microsoft.com/office/drawing/2014/main" id="{6EEE3F87-DAC4-4D42-A7E8-47053B4900D6}"/>
              </a:ext>
            </a:extLst>
          </p:cNvPr>
          <p:cNvSpPr/>
          <p:nvPr/>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30" name="Oval 29">
            <a:extLst>
              <a:ext uri="{FF2B5EF4-FFF2-40B4-BE49-F238E27FC236}">
                <a16:creationId xmlns:a16="http://schemas.microsoft.com/office/drawing/2014/main" id="{5ACE94B3-88F8-4CEA-8DD3-EAC68DADD22D}"/>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4">
            <a:extLst>
              <a:ext uri="{FF2B5EF4-FFF2-40B4-BE49-F238E27FC236}">
                <a16:creationId xmlns:a16="http://schemas.microsoft.com/office/drawing/2014/main" id="{2D0CE590-0095-4B0B-BB61-AB3C8692CDD7}"/>
              </a:ext>
            </a:extLst>
          </p:cNvPr>
          <p:cNvSpPr>
            <a:spLocks noGrp="1"/>
          </p:cNvSpPr>
          <p:nvPr>
            <p:ph type="body" sz="quarter" idx="10" hasCustomPrompt="1"/>
          </p:nvPr>
        </p:nvSpPr>
        <p:spPr>
          <a:xfrm>
            <a:off x="6347635" y="5312950"/>
            <a:ext cx="5234763"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20035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lide C">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280F1E62-45E8-4F36-90D2-1624D99F0660}"/>
              </a:ext>
            </a:extLst>
          </p:cNvPr>
          <p:cNvGrpSpPr/>
          <p:nvPr/>
        </p:nvGrpSpPr>
        <p:grpSpPr>
          <a:xfrm>
            <a:off x="10802436" y="1380782"/>
            <a:ext cx="1136308" cy="1231001"/>
            <a:chOff x="10802436" y="1380782"/>
            <a:chExt cx="1136308" cy="1231001"/>
          </a:xfrm>
        </p:grpSpPr>
        <p:sp>
          <p:nvSpPr>
            <p:cNvPr id="9" name="Freeform: Shape 8">
              <a:extLst>
                <a:ext uri="{FF2B5EF4-FFF2-40B4-BE49-F238E27FC236}">
                  <a16:creationId xmlns:a16="http://schemas.microsoft.com/office/drawing/2014/main" id="{400E83FF-BBEF-49F3-9C72-6233D4AB041D}"/>
                </a:ext>
              </a:extLst>
            </p:cNvPr>
            <p:cNvSpPr/>
            <p:nvPr/>
          </p:nvSpPr>
          <p:spPr>
            <a:xfrm>
              <a:off x="11755924"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E1E114-1623-4AE9-AFF1-DF9BC2F3C1E2}"/>
                </a:ext>
              </a:extLst>
            </p:cNvPr>
            <p:cNvSpPr/>
            <p:nvPr/>
          </p:nvSpPr>
          <p:spPr>
            <a:xfrm>
              <a:off x="11755924"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79F3C80-CFBD-4C20-9669-0D9679521A48}"/>
                </a:ext>
              </a:extLst>
            </p:cNvPr>
            <p:cNvSpPr/>
            <p:nvPr/>
          </p:nvSpPr>
          <p:spPr>
            <a:xfrm>
              <a:off x="11755924"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F1BB58B-A752-481A-A67E-1D10C65299B5}"/>
                </a:ext>
              </a:extLst>
            </p:cNvPr>
            <p:cNvSpPr/>
            <p:nvPr/>
          </p:nvSpPr>
          <p:spPr>
            <a:xfrm>
              <a:off x="11438263"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A175C38-81ED-4ACA-B8A6-4B950EE3CC4E}"/>
                </a:ext>
              </a:extLst>
            </p:cNvPr>
            <p:cNvSpPr/>
            <p:nvPr/>
          </p:nvSpPr>
          <p:spPr>
            <a:xfrm>
              <a:off x="11438263"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4529E21-BE13-43E7-A6FF-34CC25FB021E}"/>
                </a:ext>
              </a:extLst>
            </p:cNvPr>
            <p:cNvSpPr/>
            <p:nvPr/>
          </p:nvSpPr>
          <p:spPr>
            <a:xfrm>
              <a:off x="11438263"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E12872-885D-43AF-88B7-A4C77C51AED6}"/>
                </a:ext>
              </a:extLst>
            </p:cNvPr>
            <p:cNvSpPr/>
            <p:nvPr/>
          </p:nvSpPr>
          <p:spPr>
            <a:xfrm>
              <a:off x="11120349"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D323B0D-8D6D-44EC-BFC7-ED0878E3AA48}"/>
                </a:ext>
              </a:extLst>
            </p:cNvPr>
            <p:cNvSpPr/>
            <p:nvPr/>
          </p:nvSpPr>
          <p:spPr>
            <a:xfrm>
              <a:off x="11120349"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0D23F25-7C53-42F1-8818-93C362FBEFAE}"/>
                </a:ext>
              </a:extLst>
            </p:cNvPr>
            <p:cNvSpPr/>
            <p:nvPr/>
          </p:nvSpPr>
          <p:spPr>
            <a:xfrm>
              <a:off x="11120349"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accent6"/>
            </a:solidFill>
            <a:ln w="629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294EC5F-C083-4583-B8D7-963E1D2CF96C}"/>
                </a:ext>
              </a:extLst>
            </p:cNvPr>
            <p:cNvSpPr/>
            <p:nvPr/>
          </p:nvSpPr>
          <p:spPr>
            <a:xfrm>
              <a:off x="10802436" y="1380782"/>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F42F968-B147-4B11-B8A5-B20D61BA9EB0}"/>
                </a:ext>
              </a:extLst>
            </p:cNvPr>
            <p:cNvSpPr/>
            <p:nvPr/>
          </p:nvSpPr>
          <p:spPr>
            <a:xfrm>
              <a:off x="10802436" y="1845216"/>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540B95D-38D7-4DEB-85FB-EA43FCC29C7A}"/>
                </a:ext>
              </a:extLst>
            </p:cNvPr>
            <p:cNvSpPr/>
            <p:nvPr/>
          </p:nvSpPr>
          <p:spPr>
            <a:xfrm>
              <a:off x="10802436" y="2309651"/>
              <a:ext cx="180483" cy="301121"/>
            </a:xfrm>
            <a:custGeom>
              <a:avLst/>
              <a:gdLst>
                <a:gd name="connsiteX0" fmla="*/ 0 w 180483"/>
                <a:gd name="connsiteY0" fmla="*/ 63949 h 301121"/>
                <a:gd name="connsiteX1" fmla="*/ 103530 w 180483"/>
                <a:gd name="connsiteY1" fmla="*/ 150561 h 301121"/>
                <a:gd name="connsiteX2" fmla="*/ 0 w 180483"/>
                <a:gd name="connsiteY2" fmla="*/ 237173 h 301121"/>
                <a:gd name="connsiteX3" fmla="*/ 0 w 180483"/>
                <a:gd name="connsiteY3" fmla="*/ 301122 h 301121"/>
                <a:gd name="connsiteX4" fmla="*/ 180484 w 180483"/>
                <a:gd name="connsiteY4" fmla="*/ 150561 h 301121"/>
                <a:gd name="connsiteX5" fmla="*/ 0 w 180483"/>
                <a:gd name="connsiteY5" fmla="*/ 0 h 301121"/>
                <a:gd name="connsiteX6" fmla="*/ 0 w 180483"/>
                <a:gd name="connsiteY6" fmla="*/ 63949 h 3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3" h="301121">
                  <a:moveTo>
                    <a:pt x="0" y="63949"/>
                  </a:moveTo>
                  <a:lnTo>
                    <a:pt x="103530" y="150561"/>
                  </a:lnTo>
                  <a:lnTo>
                    <a:pt x="0" y="237173"/>
                  </a:lnTo>
                  <a:lnTo>
                    <a:pt x="0" y="301122"/>
                  </a:lnTo>
                  <a:lnTo>
                    <a:pt x="180484" y="150561"/>
                  </a:lnTo>
                  <a:lnTo>
                    <a:pt x="0" y="0"/>
                  </a:lnTo>
                  <a:lnTo>
                    <a:pt x="0" y="63949"/>
                  </a:lnTo>
                  <a:close/>
                </a:path>
              </a:pathLst>
            </a:custGeom>
            <a:solidFill>
              <a:schemeClr val="bg2"/>
            </a:solidFill>
            <a:ln w="6297" cap="flat">
              <a:noFill/>
              <a:prstDash val="solid"/>
              <a:miter/>
            </a:ln>
          </p:spPr>
          <p:txBody>
            <a:bodyPr rtlCol="0" anchor="ctr"/>
            <a:lstStyle/>
            <a:p>
              <a:endParaRPr lang="en-US"/>
            </a:p>
          </p:txBody>
        </p:sp>
      </p:grpSp>
      <p:sp>
        <p:nvSpPr>
          <p:cNvPr id="45" name="Gray Line">
            <a:extLst>
              <a:ext uri="{FF2B5EF4-FFF2-40B4-BE49-F238E27FC236}">
                <a16:creationId xmlns:a16="http://schemas.microsoft.com/office/drawing/2014/main" id="{6EEE3F87-DAC4-4D42-A7E8-47053B4900D6}"/>
              </a:ext>
            </a:extLst>
          </p:cNvPr>
          <p:cNvSpPr/>
          <p:nvPr/>
        </p:nvSpPr>
        <p:spPr>
          <a:xfrm>
            <a:off x="7057152" y="1"/>
            <a:ext cx="4601708" cy="3825668"/>
          </a:xfrm>
          <a:custGeom>
            <a:avLst/>
            <a:gdLst>
              <a:gd name="connsiteX0" fmla="*/ 4601708 w 4601708"/>
              <a:gd name="connsiteY0" fmla="*/ 0 h 3825668"/>
              <a:gd name="connsiteX1" fmla="*/ 4601708 w 4601708"/>
              <a:gd name="connsiteY1" fmla="*/ 317000 h 3825668"/>
              <a:gd name="connsiteX2" fmla="*/ 3994436 w 4601708"/>
              <a:gd name="connsiteY2" fmla="*/ 924272 h 3825668"/>
              <a:gd name="connsiteX3" fmla="*/ 720626 w 4601708"/>
              <a:gd name="connsiteY3" fmla="*/ 924272 h 3825668"/>
              <a:gd name="connsiteX4" fmla="*/ 0 w 4601708"/>
              <a:gd name="connsiteY4" fmla="*/ 1644835 h 3825668"/>
              <a:gd name="connsiteX5" fmla="*/ 0 w 4601708"/>
              <a:gd name="connsiteY5" fmla="*/ 3825669 h 382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1708" h="3825668">
                <a:moveTo>
                  <a:pt x="4601708" y="0"/>
                </a:moveTo>
                <a:lnTo>
                  <a:pt x="4601708" y="317000"/>
                </a:lnTo>
                <a:cubicBezTo>
                  <a:pt x="4601708" y="652386"/>
                  <a:pt x="4329823" y="924272"/>
                  <a:pt x="3994436" y="924272"/>
                </a:cubicBezTo>
                <a:lnTo>
                  <a:pt x="720626" y="924272"/>
                </a:lnTo>
                <a:cubicBezTo>
                  <a:pt x="322623" y="924209"/>
                  <a:pt x="0" y="1246832"/>
                  <a:pt x="0" y="1644835"/>
                </a:cubicBezTo>
                <a:lnTo>
                  <a:pt x="0" y="3825669"/>
                </a:lnTo>
              </a:path>
            </a:pathLst>
          </a:custGeom>
          <a:noFill/>
          <a:ln w="25400" cap="flat">
            <a:solidFill>
              <a:schemeClr val="bg2"/>
            </a:solidFill>
            <a:prstDash val="solid"/>
            <a:miter/>
          </a:ln>
        </p:spPr>
        <p:txBody>
          <a:bodyPr rtlCol="0" anchor="ctr"/>
          <a:lstStyle/>
          <a:p>
            <a:endParaRPr lang="en-US"/>
          </a:p>
        </p:txBody>
      </p:sp>
      <p:sp>
        <p:nvSpPr>
          <p:cNvPr id="30" name="Oval 29">
            <a:extLst>
              <a:ext uri="{FF2B5EF4-FFF2-40B4-BE49-F238E27FC236}">
                <a16:creationId xmlns:a16="http://schemas.microsoft.com/office/drawing/2014/main" id="{5ACE94B3-88F8-4CEA-8DD3-EAC68DADD22D}"/>
              </a:ext>
            </a:extLst>
          </p:cNvPr>
          <p:cNvSpPr/>
          <p:nvPr userDrawn="1"/>
        </p:nvSpPr>
        <p:spPr>
          <a:xfrm>
            <a:off x="7011432" y="377995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7C8482-02B8-429E-B2DD-D01426058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9286" y="500917"/>
            <a:ext cx="5448617" cy="6178732"/>
          </a:xfrm>
          <a:prstGeom prst="rect">
            <a:avLst/>
          </a:prstGeom>
        </p:spPr>
      </p:pic>
      <p:sp>
        <p:nvSpPr>
          <p:cNvPr id="51" name="Text Placeholder 4">
            <a:extLst>
              <a:ext uri="{FF2B5EF4-FFF2-40B4-BE49-F238E27FC236}">
                <a16:creationId xmlns:a16="http://schemas.microsoft.com/office/drawing/2014/main" id="{2D0CE590-0095-4B0B-BB61-AB3C8692CDD7}"/>
              </a:ext>
            </a:extLst>
          </p:cNvPr>
          <p:cNvSpPr>
            <a:spLocks noGrp="1"/>
          </p:cNvSpPr>
          <p:nvPr>
            <p:ph type="body" sz="quarter" idx="10" hasCustomPrompt="1"/>
          </p:nvPr>
        </p:nvSpPr>
        <p:spPr>
          <a:xfrm>
            <a:off x="6347635" y="5312950"/>
            <a:ext cx="5234763" cy="548640"/>
          </a:xfrm>
        </p:spPr>
        <p:txBody>
          <a:bodyPr tIns="0"/>
          <a:lstStyle>
            <a:lvl1pPr marL="0" indent="0">
              <a:buNone/>
              <a:defRPr sz="180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a:t>Description text if needed</a:t>
            </a:r>
          </a:p>
        </p:txBody>
      </p:sp>
      <p:sp>
        <p:nvSpPr>
          <p:cNvPr id="2" name="Title 1">
            <a:extLst>
              <a:ext uri="{FF2B5EF4-FFF2-40B4-BE49-F238E27FC236}">
                <a16:creationId xmlns:a16="http://schemas.microsoft.com/office/drawing/2014/main" id="{D5335E03-F67C-4E62-8AA4-7FB2750901A2}"/>
              </a:ext>
            </a:extLst>
          </p:cNvPr>
          <p:cNvSpPr>
            <a:spLocks noGrp="1"/>
          </p:cNvSpPr>
          <p:nvPr>
            <p:ph type="ctrTitle" hasCustomPrompt="1"/>
          </p:nvPr>
        </p:nvSpPr>
        <p:spPr>
          <a:xfrm>
            <a:off x="6347636" y="3590283"/>
            <a:ext cx="5234764" cy="1698526"/>
          </a:xfrm>
        </p:spPr>
        <p:txBody>
          <a:bodyPr bIns="0" anchor="b">
            <a:noAutofit/>
          </a:bodyPr>
          <a:lstStyle>
            <a:lvl1pPr algn="l">
              <a:lnSpc>
                <a:spcPct val="80000"/>
              </a:lnSpc>
              <a:defRPr sz="4400">
                <a:solidFill>
                  <a:schemeClr val="accent4"/>
                </a:solidFill>
                <a:latin typeface="Palatino" pitchFamily="2" charset="0"/>
                <a:ea typeface="Palatino" pitchFamily="2" charset="0"/>
              </a:defRPr>
            </a:lvl1pPr>
          </a:lstStyle>
          <a:p>
            <a:r>
              <a:rPr lang="en-US" dirty="0"/>
              <a:t>Section Headline Goes Here</a:t>
            </a:r>
          </a:p>
        </p:txBody>
      </p:sp>
    </p:spTree>
    <p:extLst>
      <p:ext uri="{BB962C8B-B14F-4D97-AF65-F5344CB8AC3E}">
        <p14:creationId xmlns:p14="http://schemas.microsoft.com/office/powerpoint/2010/main" val="121268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a:t>Section Reminder Here</a:t>
            </a:r>
            <a:endParaRPr lang="en-US" dirty="0"/>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7" name="Text Placeholder 6">
            <a:extLst>
              <a:ext uri="{FF2B5EF4-FFF2-40B4-BE49-F238E27FC236}">
                <a16:creationId xmlns:a16="http://schemas.microsoft.com/office/drawing/2014/main" id="{F84C1A4D-B167-41A2-9072-C48F584F25EA}"/>
              </a:ext>
            </a:extLst>
          </p:cNvPr>
          <p:cNvSpPr>
            <a:spLocks noGrp="1"/>
          </p:cNvSpPr>
          <p:nvPr>
            <p:ph type="body" sz="quarter" idx="17" hasCustomPrompt="1"/>
          </p:nvPr>
        </p:nvSpPr>
        <p:spPr>
          <a:xfrm>
            <a:off x="6096000" y="1991206"/>
            <a:ext cx="5486400" cy="4180993"/>
          </a:xfrm>
        </p:spPr>
        <p:txBody>
          <a:bodyPr/>
          <a:lstStyle>
            <a:lvl1pPr marL="0" indent="0">
              <a:buNone/>
              <a:defRPr sz="1600" b="1">
                <a:latin typeface="Palatino" pitchFamily="2" charset="0"/>
                <a:ea typeface="Palatino" pitchFamily="2" charset="0"/>
              </a:defRPr>
            </a:lvl1pPr>
            <a:lvl2pPr marL="230188" indent="0">
              <a:buNone/>
              <a:defRPr sz="1600" b="1">
                <a:latin typeface="Palatino" pitchFamily="2" charset="0"/>
                <a:ea typeface="Palatino" pitchFamily="2" charset="0"/>
              </a:defRPr>
            </a:lvl2pPr>
            <a:lvl3pPr marL="460375" indent="0">
              <a:buNone/>
              <a:defRPr sz="1600" b="1">
                <a:latin typeface="Palatino" pitchFamily="2" charset="0"/>
                <a:ea typeface="Palatino" pitchFamily="2" charset="0"/>
              </a:defRPr>
            </a:lvl3pPr>
            <a:lvl4pPr marL="679450" indent="0">
              <a:buNone/>
              <a:defRPr sz="1600" b="1">
                <a:latin typeface="Palatino" pitchFamily="2" charset="0"/>
                <a:ea typeface="Palatino" pitchFamily="2" charset="0"/>
              </a:defRPr>
            </a:lvl4pPr>
            <a:lvl5pPr marL="920750" indent="0">
              <a:buNone/>
              <a:defRPr sz="1600" b="1">
                <a:latin typeface="Palatino" pitchFamily="2" charset="0"/>
                <a:ea typeface="Palatino" pitchFamily="2" charset="0"/>
              </a:defRPr>
            </a:lvl5pPr>
          </a:lstStyle>
          <a:p>
            <a:pPr lvl="0"/>
            <a:r>
              <a:rPr lang="en-US" dirty="0"/>
              <a:t>Body text</a:t>
            </a:r>
          </a:p>
        </p:txBody>
      </p:sp>
      <p:sp>
        <p:nvSpPr>
          <p:cNvPr id="13" name="Text Placeholder 12">
            <a:extLst>
              <a:ext uri="{FF2B5EF4-FFF2-40B4-BE49-F238E27FC236}">
                <a16:creationId xmlns:a16="http://schemas.microsoft.com/office/drawing/2014/main" id="{363291A7-77C0-4782-B9E5-D2E5971D3F32}"/>
              </a:ext>
            </a:extLst>
          </p:cNvPr>
          <p:cNvSpPr>
            <a:spLocks noGrp="1"/>
          </p:cNvSpPr>
          <p:nvPr>
            <p:ph type="body" sz="quarter" idx="18" hasCustomPrompt="1"/>
          </p:nvPr>
        </p:nvSpPr>
        <p:spPr>
          <a:xfrm>
            <a:off x="6096000" y="1634591"/>
            <a:ext cx="5486400" cy="356616"/>
          </a:xfrm>
        </p:spPr>
        <p:txBody>
          <a:bodyPr/>
          <a:lstStyle>
            <a:lvl1pPr marL="0" indent="0">
              <a:buFontTx/>
              <a:buNone/>
              <a:defRPr sz="1800">
                <a:solidFill>
                  <a:schemeClr val="accent5"/>
                </a:solidFill>
                <a:latin typeface="+mj-lt"/>
              </a:defRPr>
            </a:lvl1pPr>
            <a:lvl2pPr marL="230188" indent="0">
              <a:buFontTx/>
              <a:buNone/>
              <a:defRPr/>
            </a:lvl2pPr>
            <a:lvl3pPr marL="460375" indent="0">
              <a:buFontTx/>
              <a:buNone/>
              <a:defRPr/>
            </a:lvl3pPr>
            <a:lvl4pPr marL="679450" indent="0">
              <a:buFontTx/>
              <a:buNone/>
              <a:defRPr/>
            </a:lvl4pPr>
            <a:lvl5pPr marL="920750" indent="0">
              <a:buFontTx/>
              <a:buNone/>
              <a:defRPr/>
            </a:lvl5pPr>
          </a:lstStyle>
          <a:p>
            <a:pPr lvl="0"/>
            <a:r>
              <a:rPr lang="en-US" dirty="0"/>
              <a:t>Subhead here</a:t>
            </a:r>
          </a:p>
        </p:txBody>
      </p:sp>
      <p:sp>
        <p:nvSpPr>
          <p:cNvPr id="9" name="Picture Placeholder 8">
            <a:extLst>
              <a:ext uri="{FF2B5EF4-FFF2-40B4-BE49-F238E27FC236}">
                <a16:creationId xmlns:a16="http://schemas.microsoft.com/office/drawing/2014/main" id="{E9C6CE8B-1FC3-422A-9658-1A5F554B06E7}"/>
              </a:ext>
            </a:extLst>
          </p:cNvPr>
          <p:cNvSpPr>
            <a:spLocks noGrp="1"/>
          </p:cNvSpPr>
          <p:nvPr>
            <p:ph type="pic" sz="quarter" idx="14"/>
          </p:nvPr>
        </p:nvSpPr>
        <p:spPr>
          <a:xfrm>
            <a:off x="0" y="1634590"/>
            <a:ext cx="5486400" cy="5223409"/>
          </a:xfrm>
          <a:prstGeom prst="round1Rect">
            <a:avLst>
              <a:gd name="adj" fmla="val 3034"/>
            </a:avLst>
          </a:prstGeom>
          <a:solidFill>
            <a:schemeClr val="bg2"/>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128780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amp; 3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15E5C2-355E-44AD-A0CF-BBE58E29FB23}"/>
              </a:ext>
            </a:extLst>
          </p:cNvPr>
          <p:cNvSpPr>
            <a:spLocks noGrp="1"/>
          </p:cNvSpPr>
          <p:nvPr>
            <p:ph type="dt" sz="half" idx="10"/>
          </p:nvPr>
        </p:nvSpPr>
        <p:spPr/>
        <p:txBody>
          <a:bodyPr/>
          <a:lstStyle/>
          <a:p>
            <a:fld id="{4C475420-D8E2-410C-A16E-B1AF90D97D95}" type="datetime1">
              <a:rPr lang="en-US" smtClean="0"/>
              <a:t>5/31/23</a:t>
            </a:fld>
            <a:endParaRPr lang="en-US" dirty="0"/>
          </a:p>
        </p:txBody>
      </p:sp>
      <p:sp>
        <p:nvSpPr>
          <p:cNvPr id="5" name="Footer Placeholder 4">
            <a:extLst>
              <a:ext uri="{FF2B5EF4-FFF2-40B4-BE49-F238E27FC236}">
                <a16:creationId xmlns:a16="http://schemas.microsoft.com/office/drawing/2014/main" id="{D8192000-BBC8-468A-A9B1-0729D31FDB91}"/>
              </a:ext>
            </a:extLst>
          </p:cNvPr>
          <p:cNvSpPr>
            <a:spLocks noGrp="1"/>
          </p:cNvSpPr>
          <p:nvPr>
            <p:ph type="ftr" sz="quarter" idx="11"/>
          </p:nvPr>
        </p:nvSpPr>
        <p:spPr/>
        <p:txBody>
          <a:bodyPr/>
          <a:lstStyle/>
          <a:p>
            <a:r>
              <a:rPr lang="en-US" dirty="0"/>
              <a:t>Section Reminder Here</a:t>
            </a:r>
          </a:p>
        </p:txBody>
      </p:sp>
      <p:sp>
        <p:nvSpPr>
          <p:cNvPr id="6" name="Slide Number Placeholder 5">
            <a:extLst>
              <a:ext uri="{FF2B5EF4-FFF2-40B4-BE49-F238E27FC236}">
                <a16:creationId xmlns:a16="http://schemas.microsoft.com/office/drawing/2014/main" id="{FF886E48-A023-491E-BBAE-0FFAC1B53EAA}"/>
              </a:ext>
            </a:extLst>
          </p:cNvPr>
          <p:cNvSpPr>
            <a:spLocks noGrp="1"/>
          </p:cNvSpPr>
          <p:nvPr>
            <p:ph type="sldNum" sz="quarter" idx="12"/>
          </p:nvPr>
        </p:nvSpPr>
        <p:spPr/>
        <p:txBody>
          <a:bodyPr/>
          <a:lstStyle/>
          <a:p>
            <a:fld id="{BB202416-F046-4FA2-8B60-73AD606F27B1}" type="slidenum">
              <a:rPr lang="en-US" smtClean="0"/>
              <a:t>‹#›</a:t>
            </a:fld>
            <a:endParaRPr lang="en-US"/>
          </a:p>
        </p:txBody>
      </p:sp>
      <p:sp>
        <p:nvSpPr>
          <p:cNvPr id="16" name="Text Placeholder 14">
            <a:extLst>
              <a:ext uri="{FF2B5EF4-FFF2-40B4-BE49-F238E27FC236}">
                <a16:creationId xmlns:a16="http://schemas.microsoft.com/office/drawing/2014/main" id="{F2569569-08E1-48E4-8CF3-F75ACF4A4CC3}"/>
              </a:ext>
            </a:extLst>
          </p:cNvPr>
          <p:cNvSpPr>
            <a:spLocks noGrp="1"/>
          </p:cNvSpPr>
          <p:nvPr>
            <p:ph type="body" sz="quarter" idx="18" hasCustomPrompt="1"/>
          </p:nvPr>
        </p:nvSpPr>
        <p:spPr>
          <a:xfrm>
            <a:off x="2332231" y="4772338"/>
            <a:ext cx="8512975" cy="1282994"/>
          </a:xfrm>
        </p:spPr>
        <p:txBody>
          <a:bodyPr/>
          <a:lstStyle>
            <a:lvl1pPr marL="0" indent="0">
              <a:spcAft>
                <a:spcPts val="0"/>
              </a:spcAft>
              <a:buNone/>
              <a:defRPr sz="1600" b="1">
                <a:solidFill>
                  <a:schemeClr val="tx1"/>
                </a:solidFill>
                <a:latin typeface="Palatino" pitchFamily="2" charset="0"/>
                <a:ea typeface="Palatino" pitchFamily="2" charset="0"/>
              </a:defRPr>
            </a:lvl1pPr>
            <a:lvl2pPr marL="230188" indent="0">
              <a:spcAft>
                <a:spcPts val="0"/>
              </a:spcAft>
              <a:buNone/>
              <a:defRPr b="0"/>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9" name="Picture Placeholder 16">
            <a:extLst>
              <a:ext uri="{FF2B5EF4-FFF2-40B4-BE49-F238E27FC236}">
                <a16:creationId xmlns:a16="http://schemas.microsoft.com/office/drawing/2014/main" id="{22F0B3DC-D2B9-473F-B84B-8CA823A60C52}"/>
              </a:ext>
            </a:extLst>
          </p:cNvPr>
          <p:cNvSpPr>
            <a:spLocks noGrp="1"/>
          </p:cNvSpPr>
          <p:nvPr>
            <p:ph type="pic" sz="quarter" idx="21" hasCustomPrompt="1"/>
          </p:nvPr>
        </p:nvSpPr>
        <p:spPr>
          <a:xfrm>
            <a:off x="571499" y="4772338"/>
            <a:ext cx="1189037" cy="1188720"/>
          </a:xfrm>
          <a:prstGeom prst="ellipse">
            <a:avLst/>
          </a:prstGeom>
          <a:solidFill>
            <a:schemeClr val="bg2"/>
          </a:solidFill>
        </p:spPr>
        <p:txBody>
          <a:bodyPr anchor="ctr" anchorCtr="0"/>
          <a:lstStyle>
            <a:lvl1pPr marL="0" indent="0" algn="ctr">
              <a:buFontTx/>
              <a:buNone/>
              <a:defRPr/>
            </a:lvl1pPr>
          </a:lstStyle>
          <a:p>
            <a:r>
              <a:rPr lang="en-US" dirty="0"/>
              <a:t>Icon</a:t>
            </a:r>
          </a:p>
        </p:txBody>
      </p:sp>
      <p:sp>
        <p:nvSpPr>
          <p:cNvPr id="14" name="Text Placeholder 14">
            <a:extLst>
              <a:ext uri="{FF2B5EF4-FFF2-40B4-BE49-F238E27FC236}">
                <a16:creationId xmlns:a16="http://schemas.microsoft.com/office/drawing/2014/main" id="{95E86EE5-BA7F-48E1-A2C8-3CED291F903C}"/>
              </a:ext>
            </a:extLst>
          </p:cNvPr>
          <p:cNvSpPr>
            <a:spLocks noGrp="1"/>
          </p:cNvSpPr>
          <p:nvPr>
            <p:ph type="body" sz="quarter" idx="17" hasCustomPrompt="1"/>
          </p:nvPr>
        </p:nvSpPr>
        <p:spPr>
          <a:xfrm>
            <a:off x="2332232" y="3344871"/>
            <a:ext cx="8512975" cy="1282994"/>
          </a:xfrm>
        </p:spPr>
        <p:txBody>
          <a:bodyPr/>
          <a:lstStyle>
            <a:lvl1pPr marL="0" indent="0">
              <a:spcAft>
                <a:spcPts val="0"/>
              </a:spcAft>
              <a:buNone/>
              <a:defRPr sz="1600" b="1">
                <a:solidFill>
                  <a:schemeClr val="tx1"/>
                </a:solidFill>
                <a:latin typeface="Palatino" pitchFamily="2" charset="0"/>
                <a:ea typeface="Palatino" pitchFamily="2" charset="0"/>
              </a:defRPr>
            </a:lvl1pPr>
            <a:lvl2pPr marL="230188" indent="0">
              <a:spcAft>
                <a:spcPts val="0"/>
              </a:spcAft>
              <a:buNone/>
              <a:defRPr b="0"/>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8" name="Picture Placeholder 16">
            <a:extLst>
              <a:ext uri="{FF2B5EF4-FFF2-40B4-BE49-F238E27FC236}">
                <a16:creationId xmlns:a16="http://schemas.microsoft.com/office/drawing/2014/main" id="{B12B69D6-FF61-481B-B867-2815710254B0}"/>
              </a:ext>
            </a:extLst>
          </p:cNvPr>
          <p:cNvSpPr>
            <a:spLocks noGrp="1"/>
          </p:cNvSpPr>
          <p:nvPr>
            <p:ph type="pic" sz="quarter" idx="20" hasCustomPrompt="1"/>
          </p:nvPr>
        </p:nvSpPr>
        <p:spPr>
          <a:xfrm>
            <a:off x="571500" y="3289456"/>
            <a:ext cx="1189037" cy="1188720"/>
          </a:xfrm>
          <a:prstGeom prst="ellipse">
            <a:avLst/>
          </a:prstGeom>
          <a:solidFill>
            <a:schemeClr val="bg2"/>
          </a:solidFill>
        </p:spPr>
        <p:txBody>
          <a:bodyPr anchor="ctr" anchorCtr="0"/>
          <a:lstStyle>
            <a:lvl1pPr marL="0" indent="0" algn="ctr">
              <a:buFontTx/>
              <a:buNone/>
              <a:defRPr>
                <a:latin typeface="+mn-lt"/>
                <a:ea typeface="Palatino" pitchFamily="2" charset="0"/>
              </a:defRPr>
            </a:lvl1pPr>
          </a:lstStyle>
          <a:p>
            <a:r>
              <a:rPr lang="en-US" dirty="0"/>
              <a:t>Icon</a:t>
            </a:r>
          </a:p>
        </p:txBody>
      </p:sp>
      <p:sp>
        <p:nvSpPr>
          <p:cNvPr id="13" name="Text Placeholder 14">
            <a:extLst>
              <a:ext uri="{FF2B5EF4-FFF2-40B4-BE49-F238E27FC236}">
                <a16:creationId xmlns:a16="http://schemas.microsoft.com/office/drawing/2014/main" id="{B7EC1FA5-F329-4C47-9E94-4352579ED113}"/>
              </a:ext>
            </a:extLst>
          </p:cNvPr>
          <p:cNvSpPr>
            <a:spLocks noGrp="1"/>
          </p:cNvSpPr>
          <p:nvPr>
            <p:ph type="body" sz="quarter" idx="16" hasCustomPrompt="1"/>
          </p:nvPr>
        </p:nvSpPr>
        <p:spPr>
          <a:xfrm>
            <a:off x="2332233" y="1917404"/>
            <a:ext cx="8512975" cy="1282994"/>
          </a:xfrm>
        </p:spPr>
        <p:txBody>
          <a:bodyPr/>
          <a:lstStyle>
            <a:lvl1pPr marL="0" indent="0">
              <a:spcAft>
                <a:spcPts val="0"/>
              </a:spcAft>
              <a:buNone/>
              <a:defRPr sz="1600" b="1" i="0">
                <a:solidFill>
                  <a:schemeClr val="tx1"/>
                </a:solidFill>
                <a:latin typeface="Palatino" pitchFamily="2" charset="0"/>
                <a:ea typeface="Palatino" pitchFamily="2" charset="0"/>
              </a:defRPr>
            </a:lvl1pPr>
            <a:lvl2pPr marL="230188" indent="0">
              <a:spcAft>
                <a:spcPts val="0"/>
              </a:spcAft>
              <a:buNone/>
              <a:defRPr b="1">
                <a:latin typeface="Palatino" pitchFamily="2" charset="0"/>
                <a:ea typeface="Palatino" pitchFamily="2" charset="0"/>
              </a:defRPr>
            </a:lvl2pPr>
          </a:lstStyle>
          <a:p>
            <a:pPr lvl="0"/>
            <a:r>
              <a:rPr lang="en-US" dirty="0"/>
              <a:t>Body text</a:t>
            </a:r>
          </a:p>
          <a:p>
            <a:pPr lvl="0"/>
            <a:r>
              <a:rPr lang="en-US" dirty="0"/>
              <a:t>Lorem ipsum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sp>
        <p:nvSpPr>
          <p:cNvPr id="17" name="Picture Placeholder 16">
            <a:extLst>
              <a:ext uri="{FF2B5EF4-FFF2-40B4-BE49-F238E27FC236}">
                <a16:creationId xmlns:a16="http://schemas.microsoft.com/office/drawing/2014/main" id="{C40B9334-E277-4192-A08C-6BB5F53F27DF}"/>
              </a:ext>
            </a:extLst>
          </p:cNvPr>
          <p:cNvSpPr>
            <a:spLocks noGrp="1"/>
          </p:cNvSpPr>
          <p:nvPr>
            <p:ph type="pic" sz="quarter" idx="19" hasCustomPrompt="1"/>
          </p:nvPr>
        </p:nvSpPr>
        <p:spPr>
          <a:xfrm>
            <a:off x="576263" y="1806574"/>
            <a:ext cx="1189037" cy="1188720"/>
          </a:xfrm>
          <a:prstGeom prst="ellipse">
            <a:avLst/>
          </a:prstGeom>
          <a:solidFill>
            <a:schemeClr val="bg2"/>
          </a:solidFill>
        </p:spPr>
        <p:txBody>
          <a:bodyPr anchor="ctr" anchorCtr="0"/>
          <a:lstStyle>
            <a:lvl1pPr marL="0" indent="0" algn="ctr">
              <a:buFontTx/>
              <a:buNone/>
              <a:defRPr/>
            </a:lvl1pPr>
          </a:lstStyle>
          <a:p>
            <a:r>
              <a:rPr lang="en-US" dirty="0"/>
              <a:t>Icon</a:t>
            </a:r>
          </a:p>
        </p:txBody>
      </p:sp>
      <p:sp>
        <p:nvSpPr>
          <p:cNvPr id="15" name="Text Placeholder 14">
            <a:extLst>
              <a:ext uri="{FF2B5EF4-FFF2-40B4-BE49-F238E27FC236}">
                <a16:creationId xmlns:a16="http://schemas.microsoft.com/office/drawing/2014/main" id="{6E6A9A18-CDFE-4756-823F-AD8152835642}"/>
              </a:ext>
            </a:extLst>
          </p:cNvPr>
          <p:cNvSpPr>
            <a:spLocks noGrp="1"/>
          </p:cNvSpPr>
          <p:nvPr>
            <p:ph type="body" sz="quarter" idx="15" hasCustomPrompt="1"/>
          </p:nvPr>
        </p:nvSpPr>
        <p:spPr>
          <a:xfrm>
            <a:off x="2332234" y="1371601"/>
            <a:ext cx="8512972" cy="374272"/>
          </a:xfrm>
        </p:spPr>
        <p:txBody>
          <a:bodyPr/>
          <a:lstStyle>
            <a:lvl1pPr marL="0" indent="0">
              <a:buFont typeface="Arial" panose="020B0604020202020204" pitchFamily="34" charset="0"/>
              <a:buNone/>
              <a:defRPr lang="en-US" sz="1800" b="0" kern="1200" dirty="0">
                <a:solidFill>
                  <a:schemeClr val="accent5"/>
                </a:solidFill>
                <a:latin typeface="+mj-lt"/>
                <a:ea typeface="+mn-ea"/>
                <a:cs typeface="Arial" panose="020B0604020202020204" pitchFamily="34" charset="0"/>
              </a:defRPr>
            </a:lvl1pPr>
          </a:lstStyle>
          <a:p>
            <a:pPr marL="169863" lvl="0" indent="-169863" algn="l" defTabSz="914400" rtl="0" eaLnBrk="1" latinLnBrk="0" hangingPunct="1">
              <a:lnSpc>
                <a:spcPct val="90000"/>
              </a:lnSpc>
              <a:spcBef>
                <a:spcPts val="1000"/>
              </a:spcBef>
              <a:spcAft>
                <a:spcPts val="600"/>
              </a:spcAft>
            </a:pPr>
            <a:r>
              <a:rPr lang="en-US" dirty="0"/>
              <a:t>Subhead here if needed</a:t>
            </a:r>
          </a:p>
        </p:txBody>
      </p:sp>
      <p:sp>
        <p:nvSpPr>
          <p:cNvPr id="2" name="Title 1">
            <a:extLst>
              <a:ext uri="{FF2B5EF4-FFF2-40B4-BE49-F238E27FC236}">
                <a16:creationId xmlns:a16="http://schemas.microsoft.com/office/drawing/2014/main" id="{8DD8DDE4-13A5-4049-AD2E-8B446C364510}"/>
              </a:ext>
            </a:extLst>
          </p:cNvPr>
          <p:cNvSpPr>
            <a:spLocks noGrp="1"/>
          </p:cNvSpPr>
          <p:nvPr>
            <p:ph type="title" hasCustomPrompt="1"/>
          </p:nvPr>
        </p:nvSpPr>
        <p:spPr/>
        <p:txBody>
          <a:bodyPr/>
          <a:lstStyle/>
          <a:p>
            <a:r>
              <a:rPr lang="en-US" dirty="0"/>
              <a:t>Page Header Here</a:t>
            </a:r>
          </a:p>
        </p:txBody>
      </p:sp>
    </p:spTree>
    <p:extLst>
      <p:ext uri="{BB962C8B-B14F-4D97-AF65-F5344CB8AC3E}">
        <p14:creationId xmlns:p14="http://schemas.microsoft.com/office/powerpoint/2010/main" val="131920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Gray Line">
            <a:extLst>
              <a:ext uri="{FF2B5EF4-FFF2-40B4-BE49-F238E27FC236}">
                <a16:creationId xmlns:a16="http://schemas.microsoft.com/office/drawing/2014/main" id="{939A69B1-3EE7-4A00-96EE-BADD532F544C}"/>
              </a:ext>
            </a:extLst>
          </p:cNvPr>
          <p:cNvSpPr/>
          <p:nvPr/>
        </p:nvSpPr>
        <p:spPr>
          <a:xfrm>
            <a:off x="315754" y="0"/>
            <a:ext cx="10161256" cy="943678"/>
          </a:xfrm>
          <a:custGeom>
            <a:avLst/>
            <a:gdLst>
              <a:gd name="connsiteX0" fmla="*/ 0 w 12184064"/>
              <a:gd name="connsiteY0" fmla="*/ 0 h 1131537"/>
              <a:gd name="connsiteX1" fmla="*/ 0 w 12184064"/>
              <a:gd name="connsiteY1" fmla="*/ 715422 h 1131537"/>
              <a:gd name="connsiteX2" fmla="*/ 416115 w 12184064"/>
              <a:gd name="connsiteY2" fmla="*/ 1131537 h 1131537"/>
              <a:gd name="connsiteX3" fmla="*/ 12184065 w 12184064"/>
              <a:gd name="connsiteY3" fmla="*/ 1131537 h 1131537"/>
            </a:gdLst>
            <a:ahLst/>
            <a:cxnLst>
              <a:cxn ang="0">
                <a:pos x="connsiteX0" y="connsiteY0"/>
              </a:cxn>
              <a:cxn ang="0">
                <a:pos x="connsiteX1" y="connsiteY1"/>
              </a:cxn>
              <a:cxn ang="0">
                <a:pos x="connsiteX2" y="connsiteY2"/>
              </a:cxn>
              <a:cxn ang="0">
                <a:pos x="connsiteX3" y="connsiteY3"/>
              </a:cxn>
            </a:cxnLst>
            <a:rect l="l" t="t" r="r" b="b"/>
            <a:pathLst>
              <a:path w="12184064" h="1131537">
                <a:moveTo>
                  <a:pt x="0" y="0"/>
                </a:moveTo>
                <a:lnTo>
                  <a:pt x="0" y="715422"/>
                </a:lnTo>
                <a:cubicBezTo>
                  <a:pt x="0" y="945224"/>
                  <a:pt x="186313" y="1131537"/>
                  <a:pt x="416115" y="1131537"/>
                </a:cubicBezTo>
                <a:lnTo>
                  <a:pt x="12184065" y="1131537"/>
                </a:lnTo>
              </a:path>
            </a:pathLst>
          </a:custGeom>
          <a:noFill/>
          <a:ln w="25400" cap="flat">
            <a:solidFill>
              <a:schemeClr val="bg2"/>
            </a:solid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AF070163-D135-4D82-B901-8AB034273E7D}"/>
              </a:ext>
            </a:extLst>
          </p:cNvPr>
          <p:cNvSpPr>
            <a:spLocks noGrp="1"/>
          </p:cNvSpPr>
          <p:nvPr>
            <p:ph type="dt" sz="half" idx="2"/>
          </p:nvPr>
        </p:nvSpPr>
        <p:spPr>
          <a:xfrm>
            <a:off x="575631" y="6474962"/>
            <a:ext cx="3005769" cy="365125"/>
          </a:xfrm>
          <a:prstGeom prst="rect">
            <a:avLst/>
          </a:prstGeom>
        </p:spPr>
        <p:txBody>
          <a:bodyPr vert="horz" lIns="91440" tIns="45720" rIns="91440" bIns="45720" rtlCol="0" anchor="t" anchorCtr="0"/>
          <a:lstStyle>
            <a:lvl1pPr algn="l">
              <a:defRPr sz="1200">
                <a:solidFill>
                  <a:schemeClr val="tx1">
                    <a:tint val="75000"/>
                  </a:schemeClr>
                </a:solidFill>
              </a:defRPr>
            </a:lvl1pPr>
          </a:lstStyle>
          <a:p>
            <a:fld id="{A5C4C82C-7C33-46EE-8042-5B855BC77838}" type="datetime1">
              <a:rPr lang="en-US" smtClean="0"/>
              <a:t>5/31/23</a:t>
            </a:fld>
            <a:endParaRPr lang="en-US" dirty="0"/>
          </a:p>
        </p:txBody>
      </p:sp>
      <p:sp>
        <p:nvSpPr>
          <p:cNvPr id="5" name="Footer Placeholder 4">
            <a:extLst>
              <a:ext uri="{FF2B5EF4-FFF2-40B4-BE49-F238E27FC236}">
                <a16:creationId xmlns:a16="http://schemas.microsoft.com/office/drawing/2014/main" id="{F067E68A-0387-4431-9B9B-085E5ECCB17D}"/>
              </a:ext>
            </a:extLst>
          </p:cNvPr>
          <p:cNvSpPr>
            <a:spLocks noGrp="1"/>
          </p:cNvSpPr>
          <p:nvPr>
            <p:ph type="ftr" sz="quarter" idx="3"/>
          </p:nvPr>
        </p:nvSpPr>
        <p:spPr>
          <a:xfrm>
            <a:off x="8042564" y="6465815"/>
            <a:ext cx="3146768" cy="374272"/>
          </a:xfrm>
          <a:prstGeom prst="rect">
            <a:avLst/>
          </a:prstGeom>
        </p:spPr>
        <p:txBody>
          <a:bodyPr vert="horz" lIns="91440" tIns="45720" rIns="91440" bIns="45720" rtlCol="0" anchor="t" anchorCtr="0"/>
          <a:lstStyle>
            <a:lvl1pPr algn="r">
              <a:defRPr sz="1000" b="1">
                <a:solidFill>
                  <a:schemeClr val="accent1"/>
                </a:solidFill>
                <a:latin typeface="Palatino" pitchFamily="2" charset="0"/>
                <a:ea typeface="Palatino" pitchFamily="2" charset="0"/>
              </a:defRPr>
            </a:lvl1pPr>
          </a:lstStyle>
          <a:p>
            <a:r>
              <a:rPr lang="en-US"/>
              <a:t>Section Reminder Here</a:t>
            </a:r>
            <a:endParaRPr lang="en-US" dirty="0"/>
          </a:p>
        </p:txBody>
      </p:sp>
      <p:sp>
        <p:nvSpPr>
          <p:cNvPr id="6" name="Slide Number Placeholder 5">
            <a:extLst>
              <a:ext uri="{FF2B5EF4-FFF2-40B4-BE49-F238E27FC236}">
                <a16:creationId xmlns:a16="http://schemas.microsoft.com/office/drawing/2014/main" id="{40348688-4200-4435-8443-D4358E7EACC7}"/>
              </a:ext>
            </a:extLst>
          </p:cNvPr>
          <p:cNvSpPr>
            <a:spLocks noGrp="1"/>
          </p:cNvSpPr>
          <p:nvPr>
            <p:ph type="sldNum" sz="quarter" idx="4"/>
          </p:nvPr>
        </p:nvSpPr>
        <p:spPr>
          <a:xfrm>
            <a:off x="11673402" y="6474961"/>
            <a:ext cx="417730" cy="365125"/>
          </a:xfrm>
          <a:prstGeom prst="rect">
            <a:avLst/>
          </a:prstGeom>
        </p:spPr>
        <p:txBody>
          <a:bodyPr vert="horz" lIns="91440" tIns="45720" rIns="91440" bIns="45720" rtlCol="0" anchor="ctr"/>
          <a:lstStyle>
            <a:lvl1pPr algn="r">
              <a:defRPr sz="900">
                <a:solidFill>
                  <a:schemeClr val="tx1"/>
                </a:solidFill>
              </a:defRPr>
            </a:lvl1pPr>
          </a:lstStyle>
          <a:p>
            <a:fld id="{BB202416-F046-4FA2-8B60-73AD606F27B1}" type="slidenum">
              <a:rPr lang="en-US" smtClean="0"/>
              <a:pPr/>
              <a:t>‹#›</a:t>
            </a:fld>
            <a:endParaRPr lang="en-US" dirty="0"/>
          </a:p>
        </p:txBody>
      </p:sp>
      <p:sp>
        <p:nvSpPr>
          <p:cNvPr id="16" name="Oval 15">
            <a:extLst>
              <a:ext uri="{FF2B5EF4-FFF2-40B4-BE49-F238E27FC236}">
                <a16:creationId xmlns:a16="http://schemas.microsoft.com/office/drawing/2014/main" id="{11C92761-1A56-418C-BBD5-0972697B0D03}"/>
              </a:ext>
            </a:extLst>
          </p:cNvPr>
          <p:cNvSpPr/>
          <p:nvPr/>
        </p:nvSpPr>
        <p:spPr>
          <a:xfrm>
            <a:off x="11746688" y="6438883"/>
            <a:ext cx="526274" cy="526274"/>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740DF38-DE5E-4423-A384-5D4A062E565D}"/>
              </a:ext>
            </a:extLst>
          </p:cNvPr>
          <p:cNvCxnSpPr>
            <a:endCxn id="16" idx="2"/>
          </p:cNvCxnSpPr>
          <p:nvPr/>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0" name="Graphic 18">
            <a:extLst>
              <a:ext uri="{FF2B5EF4-FFF2-40B4-BE49-F238E27FC236}">
                <a16:creationId xmlns:a16="http://schemas.microsoft.com/office/drawing/2014/main" id="{B3DDF917-070B-48E4-A9FC-A8F6BC2C706D}"/>
              </a:ext>
            </a:extLst>
          </p:cNvPr>
          <p:cNvGrpSpPr/>
          <p:nvPr/>
        </p:nvGrpSpPr>
        <p:grpSpPr>
          <a:xfrm>
            <a:off x="11171662" y="6465814"/>
            <a:ext cx="460744" cy="170025"/>
            <a:chOff x="10987602" y="6135261"/>
            <a:chExt cx="681418" cy="251459"/>
          </a:xfrm>
          <a:solidFill>
            <a:srgbClr val="F0F0F0"/>
          </a:solidFill>
        </p:grpSpPr>
        <p:sp>
          <p:nvSpPr>
            <p:cNvPr id="21" name="Freeform: Shape 20">
              <a:extLst>
                <a:ext uri="{FF2B5EF4-FFF2-40B4-BE49-F238E27FC236}">
                  <a16:creationId xmlns:a16="http://schemas.microsoft.com/office/drawing/2014/main" id="{E117F427-BEC5-4A2B-AB1A-BA537B3C6D6F}"/>
                </a:ext>
              </a:extLst>
            </p:cNvPr>
            <p:cNvSpPr/>
            <p:nvPr/>
          </p:nvSpPr>
          <p:spPr>
            <a:xfrm>
              <a:off x="11518335"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6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6" y="125730"/>
                  </a:lnTo>
                  <a:lnTo>
                    <a:pt x="0" y="0"/>
                  </a:lnTo>
                  <a:lnTo>
                    <a:pt x="0" y="53435"/>
                  </a:ln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2166F50-60D2-4EAE-B82A-16AD44C05200}"/>
                </a:ext>
              </a:extLst>
            </p:cNvPr>
            <p:cNvSpPr/>
            <p:nvPr/>
          </p:nvSpPr>
          <p:spPr>
            <a:xfrm>
              <a:off x="11253063"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5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5" y="125730"/>
                  </a:lnTo>
                  <a:lnTo>
                    <a:pt x="0" y="0"/>
                  </a:lnTo>
                  <a:lnTo>
                    <a:pt x="0" y="53435"/>
                  </a:lnTo>
                  <a:close/>
                </a:path>
              </a:pathLst>
            </a:custGeom>
            <a:solidFill>
              <a:schemeClr val="bg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9066EE5-3855-4D2D-BC23-0B0D311EEF73}"/>
                </a:ext>
              </a:extLst>
            </p:cNvPr>
            <p:cNvSpPr/>
            <p:nvPr/>
          </p:nvSpPr>
          <p:spPr>
            <a:xfrm>
              <a:off x="10987602" y="6135261"/>
              <a:ext cx="150685" cy="251459"/>
            </a:xfrm>
            <a:custGeom>
              <a:avLst/>
              <a:gdLst>
                <a:gd name="connsiteX0" fmla="*/ 0 w 150685"/>
                <a:gd name="connsiteY0" fmla="*/ 53435 h 251459"/>
                <a:gd name="connsiteX1" fmla="*/ 86392 w 150685"/>
                <a:gd name="connsiteY1" fmla="*/ 125730 h 251459"/>
                <a:gd name="connsiteX2" fmla="*/ 0 w 150685"/>
                <a:gd name="connsiteY2" fmla="*/ 198025 h 251459"/>
                <a:gd name="connsiteX3" fmla="*/ 0 w 150685"/>
                <a:gd name="connsiteY3" fmla="*/ 251460 h 251459"/>
                <a:gd name="connsiteX4" fmla="*/ 150686 w 150685"/>
                <a:gd name="connsiteY4" fmla="*/ 125730 h 251459"/>
                <a:gd name="connsiteX5" fmla="*/ 0 w 150685"/>
                <a:gd name="connsiteY5" fmla="*/ 0 h 251459"/>
                <a:gd name="connsiteX6" fmla="*/ 0 w 150685"/>
                <a:gd name="connsiteY6" fmla="*/ 53435 h 2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85" h="251459">
                  <a:moveTo>
                    <a:pt x="0" y="53435"/>
                  </a:moveTo>
                  <a:lnTo>
                    <a:pt x="86392" y="125730"/>
                  </a:lnTo>
                  <a:lnTo>
                    <a:pt x="0" y="198025"/>
                  </a:lnTo>
                  <a:lnTo>
                    <a:pt x="0" y="251460"/>
                  </a:lnTo>
                  <a:lnTo>
                    <a:pt x="150686" y="125730"/>
                  </a:lnTo>
                  <a:lnTo>
                    <a:pt x="0" y="0"/>
                  </a:lnTo>
                  <a:lnTo>
                    <a:pt x="0" y="53435"/>
                  </a:lnTo>
                  <a:close/>
                </a:path>
              </a:pathLst>
            </a:custGeom>
            <a:solidFill>
              <a:schemeClr val="bg2"/>
            </a:solidFill>
            <a:ln w="9525" cap="flat">
              <a:noFill/>
              <a:prstDash val="solid"/>
              <a:miter/>
            </a:ln>
          </p:spPr>
          <p:txBody>
            <a:bodyPr rtlCol="0" anchor="ctr"/>
            <a:lstStyle/>
            <a:p>
              <a:endParaRPr lang="en-US" dirty="0"/>
            </a:p>
          </p:txBody>
        </p:sp>
      </p:grpSp>
      <p:sp>
        <p:nvSpPr>
          <p:cNvPr id="31" name="Rectangle 30">
            <a:extLst>
              <a:ext uri="{FF2B5EF4-FFF2-40B4-BE49-F238E27FC236}">
                <a16:creationId xmlns:a16="http://schemas.microsoft.com/office/drawing/2014/main" id="{C8DEEA5A-F8A7-4C38-A301-D92CD1EDAF02}"/>
              </a:ext>
            </a:extLst>
          </p:cNvPr>
          <p:cNvSpPr/>
          <p:nvPr/>
        </p:nvSpPr>
        <p:spPr>
          <a:xfrm>
            <a:off x="0" y="0"/>
            <a:ext cx="2462270" cy="134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C47E313-82A6-445F-AF77-A16B15A264BB}"/>
              </a:ext>
            </a:extLst>
          </p:cNvPr>
          <p:cNvCxnSpPr>
            <a:endCxn id="16" idx="2"/>
          </p:cNvCxnSpPr>
          <p:nvPr/>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D3EE4E3-13AC-455F-B8C2-34127A77C5D7}"/>
              </a:ext>
            </a:extLst>
          </p:cNvPr>
          <p:cNvSpPr/>
          <p:nvPr userDrawn="1"/>
        </p:nvSpPr>
        <p:spPr>
          <a:xfrm>
            <a:off x="0" y="0"/>
            <a:ext cx="2462270" cy="134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Logo">
            <a:extLst>
              <a:ext uri="{FF2B5EF4-FFF2-40B4-BE49-F238E27FC236}">
                <a16:creationId xmlns:a16="http://schemas.microsoft.com/office/drawing/2014/main" id="{A8F0F808-0885-4619-9DCC-4C929373ECA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871463" y="319489"/>
            <a:ext cx="1875225" cy="454216"/>
          </a:xfrm>
          <a:prstGeom prst="rect">
            <a:avLst/>
          </a:prstGeom>
        </p:spPr>
      </p:pic>
      <p:cxnSp>
        <p:nvCxnSpPr>
          <p:cNvPr id="24" name="Straight Connector 23">
            <a:extLst>
              <a:ext uri="{FF2B5EF4-FFF2-40B4-BE49-F238E27FC236}">
                <a16:creationId xmlns:a16="http://schemas.microsoft.com/office/drawing/2014/main" id="{4B7CC498-EC1A-4DA6-A900-643C1DA7D313}"/>
              </a:ext>
            </a:extLst>
          </p:cNvPr>
          <p:cNvCxnSpPr>
            <a:endCxn id="16" idx="2"/>
          </p:cNvCxnSpPr>
          <p:nvPr userDrawn="1"/>
        </p:nvCxnSpPr>
        <p:spPr>
          <a:xfrm>
            <a:off x="8334855" y="6696829"/>
            <a:ext cx="3411833" cy="519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F111F1-5876-4EBD-A7E8-EC5044CD05BE}"/>
              </a:ext>
            </a:extLst>
          </p:cNvPr>
          <p:cNvSpPr>
            <a:spLocks noGrp="1"/>
          </p:cNvSpPr>
          <p:nvPr>
            <p:ph type="body" idx="1"/>
          </p:nvPr>
        </p:nvSpPr>
        <p:spPr>
          <a:xfrm>
            <a:off x="575631" y="1376791"/>
            <a:ext cx="11006769" cy="48001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7F29DE54-D983-4999-B1C9-C4EE44C7C3BF}"/>
              </a:ext>
            </a:extLst>
          </p:cNvPr>
          <p:cNvSpPr>
            <a:spLocks noGrp="1"/>
          </p:cNvSpPr>
          <p:nvPr>
            <p:ph type="title"/>
          </p:nvPr>
        </p:nvSpPr>
        <p:spPr>
          <a:xfrm>
            <a:off x="575632" y="319489"/>
            <a:ext cx="8992912" cy="556811"/>
          </a:xfrm>
          <a:prstGeom prst="rect">
            <a:avLst/>
          </a:prstGeom>
        </p:spPr>
        <p:txBody>
          <a:bodyPr vert="horz" lIns="91440" tIns="45720" rIns="91440" bIns="45720" rtlCol="0" anchor="t" anchorCtr="0">
            <a:noAutofit/>
          </a:bodyPr>
          <a:lstStyle/>
          <a:p>
            <a:r>
              <a:rPr lang="en-US" dirty="0"/>
              <a:t>Page Header Here</a:t>
            </a:r>
          </a:p>
        </p:txBody>
      </p:sp>
    </p:spTree>
    <p:extLst>
      <p:ext uri="{BB962C8B-B14F-4D97-AF65-F5344CB8AC3E}">
        <p14:creationId xmlns:p14="http://schemas.microsoft.com/office/powerpoint/2010/main" val="982850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88" r:id="rId4"/>
    <p:sldLayoutId id="2147483671" r:id="rId5"/>
    <p:sldLayoutId id="2147483672" r:id="rId6"/>
    <p:sldLayoutId id="2147483689" r:id="rId7"/>
    <p:sldLayoutId id="2147483675" r:id="rId8"/>
    <p:sldLayoutId id="2147483686" r:id="rId9"/>
    <p:sldLayoutId id="2147483687" r:id="rId10"/>
    <p:sldLayoutId id="2147483679" r:id="rId11"/>
    <p:sldLayoutId id="2147483691" r:id="rId12"/>
    <p:sldLayoutId id="2147483692" r:id="rId13"/>
    <p:sldLayoutId id="2147483693" r:id="rId14"/>
    <p:sldLayoutId id="2147483695" r:id="rId15"/>
    <p:sldLayoutId id="2147483696" r:id="rId16"/>
    <p:sldLayoutId id="2147483697" r:id="rId17"/>
    <p:sldLayoutId id="2147483698" r:id="rId18"/>
  </p:sldLayoutIdLst>
  <p:hf hdr="0" ftr="0" dt="0"/>
  <p:txStyles>
    <p:titleStyle>
      <a:lvl1pPr algn="l" defTabSz="914400" rtl="0" eaLnBrk="1" latinLnBrk="0" hangingPunct="1">
        <a:lnSpc>
          <a:spcPct val="90000"/>
        </a:lnSpc>
        <a:spcBef>
          <a:spcPct val="0"/>
        </a:spcBef>
        <a:buNone/>
        <a:defRPr sz="3400" b="1" kern="1200">
          <a:solidFill>
            <a:schemeClr val="accent4"/>
          </a:solidFill>
          <a:latin typeface="Palatino" pitchFamily="2" charset="0"/>
          <a:ea typeface="Palatino" pitchFamily="2" charset="0"/>
          <a:cs typeface="+mj-cs"/>
        </a:defRPr>
      </a:lvl1pPr>
    </p:titleStyle>
    <p:bodyStyle>
      <a:lvl1pPr marL="169863" indent="-169863" algn="l" defTabSz="914400" rtl="0" eaLnBrk="1" latinLnBrk="0" hangingPunct="1">
        <a:lnSpc>
          <a:spcPct val="90000"/>
        </a:lnSpc>
        <a:spcBef>
          <a:spcPts val="1000"/>
        </a:spcBef>
        <a:buClr>
          <a:schemeClr val="accent5"/>
        </a:buClr>
        <a:buSzPct val="115000"/>
        <a:buFont typeface="Arial" panose="020B0604020202020204" pitchFamily="34" charset="0"/>
        <a:buChar char="•"/>
        <a:defRPr lang="en-US" sz="1600" b="0" kern="1200" dirty="0">
          <a:solidFill>
            <a:schemeClr val="tx1"/>
          </a:solidFill>
          <a:latin typeface="+mn-lt"/>
          <a:ea typeface="Palatino" pitchFamily="2" charset="0"/>
          <a:cs typeface="Arial" panose="020B0604020202020204" pitchFamily="34" charset="0"/>
        </a:defRPr>
      </a:lvl1pPr>
      <a:lvl2pPr marL="398463" indent="-168275" algn="l" defTabSz="914400" rtl="0" eaLnBrk="1" latinLnBrk="0" hangingPunct="1">
        <a:lnSpc>
          <a:spcPct val="90000"/>
        </a:lnSpc>
        <a:spcBef>
          <a:spcPts val="500"/>
        </a:spcBef>
        <a:buClrTx/>
        <a:buSzPct val="100000"/>
        <a:buFont typeface="Arial" panose="020B0604020202020204" pitchFamily="34" charset="0"/>
        <a:buChar char="‒"/>
        <a:defRPr lang="en-US" sz="1400" b="0" kern="1200" dirty="0">
          <a:solidFill>
            <a:schemeClr val="tx1"/>
          </a:solidFill>
          <a:latin typeface="+mn-lt"/>
          <a:ea typeface="Palatino" pitchFamily="2" charset="77"/>
          <a:cs typeface="+mn-cs"/>
        </a:defRPr>
      </a:lvl2pPr>
      <a:lvl3pPr marL="628650" indent="-168275" algn="l" defTabSz="914400" rtl="0" eaLnBrk="1" latinLnBrk="0" hangingPunct="1">
        <a:lnSpc>
          <a:spcPct val="90000"/>
        </a:lnSpc>
        <a:spcBef>
          <a:spcPts val="500"/>
        </a:spcBef>
        <a:buClrTx/>
        <a:buSzPct val="100000"/>
        <a:buFont typeface="Arial" panose="020B0604020202020204" pitchFamily="34" charset="0"/>
        <a:buChar char="•"/>
        <a:defRPr sz="1400" kern="1200">
          <a:solidFill>
            <a:schemeClr val="tx1"/>
          </a:solidFill>
          <a:latin typeface="+mn-lt"/>
          <a:ea typeface="+mn-ea"/>
          <a:cs typeface="+mn-cs"/>
        </a:defRPr>
      </a:lvl3pPr>
      <a:lvl4pPr marL="857250"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85850" indent="-1651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p15:clr>
            <a:srgbClr val="F26B43"/>
          </p15:clr>
        </p15:guide>
        <p15:guide id="9" pos="3840">
          <p15:clr>
            <a:srgbClr val="F26B43"/>
          </p15:clr>
        </p15:guide>
        <p15:guide id="10" pos="360">
          <p15:clr>
            <a:srgbClr val="F26B43"/>
          </p15:clr>
        </p15:guide>
        <p15:guide id="11" orient="horz" pos="192">
          <p15:clr>
            <a:srgbClr val="F26B43"/>
          </p15:clr>
        </p15:guide>
        <p15:guide id="12" pos="7296">
          <p15:clr>
            <a:srgbClr val="F26B43"/>
          </p15:clr>
        </p15:guide>
        <p15:guide id="13" orient="horz" pos="864">
          <p15:clr>
            <a:srgbClr val="F26B43"/>
          </p15:clr>
        </p15:guide>
        <p15:guide id="1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4_9CD0CD2D.xm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hrm.org/resourcesandtools/hr-topics/talent-acquisition/pages/recruiters-brace-for-challenging-year-2023.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3F_5CA9A109.xml"/><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diagramData" Target="../diagrams/data9.xml"/><Relationship Id="rId21" Type="http://schemas.openxmlformats.org/officeDocument/2006/relationships/image" Target="../media/image50.svg"/><Relationship Id="rId7" Type="http://schemas.microsoft.com/office/2007/relationships/diagramDrawing" Target="../diagrams/drawing9.xml"/><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20.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image" Target="../media/image40.svg"/><Relationship Id="rId5" Type="http://schemas.openxmlformats.org/officeDocument/2006/relationships/diagramQuickStyle" Target="../diagrams/quickStyle9.xml"/><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diagramLayout" Target="../diagrams/layout9.xml"/><Relationship Id="rId9" Type="http://schemas.openxmlformats.org/officeDocument/2006/relationships/image" Target="../media/image38.svg"/><Relationship Id="rId1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mailto:info@gnapartners.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gnapartners.com/resources"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5753E-84E8-7342-81C9-8D5F0F5ABCF9}"/>
              </a:ext>
            </a:extLst>
          </p:cNvPr>
          <p:cNvSpPr>
            <a:spLocks noGrp="1"/>
          </p:cNvSpPr>
          <p:nvPr>
            <p:ph idx="1"/>
          </p:nvPr>
        </p:nvSpPr>
        <p:spPr/>
        <p:txBody>
          <a:bodyPr anchor="ctr">
            <a:normAutofit/>
          </a:bodyPr>
          <a:lstStyle/>
          <a:p>
            <a:pPr marL="0" indent="0" algn="ctr">
              <a:buNone/>
            </a:pPr>
            <a:r>
              <a:rPr lang="en-US" sz="12800" b="1" dirty="0">
                <a:solidFill>
                  <a:srgbClr val="C60C30"/>
                </a:solidFill>
              </a:rPr>
              <a:t>Welcome!</a:t>
            </a:r>
          </a:p>
        </p:txBody>
      </p:sp>
    </p:spTree>
    <p:extLst>
      <p:ext uri="{BB962C8B-B14F-4D97-AF65-F5344CB8AC3E}">
        <p14:creationId xmlns:p14="http://schemas.microsoft.com/office/powerpoint/2010/main" val="1332658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7C5D0-30B2-BD74-7937-567BD647B7C3}"/>
              </a:ext>
            </a:extLst>
          </p:cNvPr>
          <p:cNvSpPr>
            <a:spLocks noGrp="1"/>
          </p:cNvSpPr>
          <p:nvPr>
            <p:ph type="title"/>
          </p:nvPr>
        </p:nvSpPr>
        <p:spPr>
          <a:xfrm>
            <a:off x="575632" y="319489"/>
            <a:ext cx="8992912" cy="556811"/>
          </a:xfrm>
        </p:spPr>
        <p:txBody>
          <a:bodyPr anchor="t">
            <a:normAutofit/>
          </a:bodyPr>
          <a:lstStyle/>
          <a:p>
            <a:r>
              <a:rPr lang="en-US" sz="3100" dirty="0"/>
              <a:t>Poll Question</a:t>
            </a:r>
          </a:p>
        </p:txBody>
      </p:sp>
      <p:sp>
        <p:nvSpPr>
          <p:cNvPr id="4" name="Text Placeholder 3">
            <a:extLst>
              <a:ext uri="{FF2B5EF4-FFF2-40B4-BE49-F238E27FC236}">
                <a16:creationId xmlns:a16="http://schemas.microsoft.com/office/drawing/2014/main" id="{F49210FB-80A9-1DAE-EE3C-FEA420C0BE22}"/>
              </a:ext>
            </a:extLst>
          </p:cNvPr>
          <p:cNvSpPr>
            <a:spLocks noGrp="1"/>
          </p:cNvSpPr>
          <p:nvPr>
            <p:ph sz="half" idx="1"/>
          </p:nvPr>
        </p:nvSpPr>
        <p:spPr>
          <a:xfrm>
            <a:off x="838200" y="1239864"/>
            <a:ext cx="5181600" cy="4937099"/>
          </a:xfrm>
        </p:spPr>
        <p:txBody>
          <a:bodyPr>
            <a:normAutofit/>
          </a:bodyPr>
          <a:lstStyle/>
          <a:p>
            <a:pPr marL="12700" indent="0" algn="ctr">
              <a:buNone/>
            </a:pPr>
            <a:br>
              <a:rPr lang="en-US" sz="4800" dirty="0"/>
            </a:br>
            <a:r>
              <a:rPr lang="en-US" sz="4800" dirty="0"/>
              <a:t>Is it currently a candidate or an employer’s job market?</a:t>
            </a:r>
          </a:p>
        </p:txBody>
      </p:sp>
      <p:pic>
        <p:nvPicPr>
          <p:cNvPr id="12" name="Picture 6" descr="Wood human figure">
            <a:extLst>
              <a:ext uri="{FF2B5EF4-FFF2-40B4-BE49-F238E27FC236}">
                <a16:creationId xmlns:a16="http://schemas.microsoft.com/office/drawing/2014/main" id="{D24892A6-DCA4-3A07-02B0-5E685EC8B2C7}"/>
              </a:ext>
            </a:extLst>
          </p:cNvPr>
          <p:cNvPicPr>
            <a:picLocks noChangeAspect="1"/>
          </p:cNvPicPr>
          <p:nvPr/>
        </p:nvPicPr>
        <p:blipFill rotWithShape="1">
          <a:blip r:embed="rId3"/>
          <a:srcRect r="29944"/>
          <a:stretch/>
        </p:blipFill>
        <p:spPr>
          <a:xfrm>
            <a:off x="6172200" y="1239864"/>
            <a:ext cx="5181600" cy="4937099"/>
          </a:xfrm>
          <a:prstGeom prst="rect">
            <a:avLst/>
          </a:prstGeom>
          <a:noFill/>
        </p:spPr>
      </p:pic>
      <p:sp>
        <p:nvSpPr>
          <p:cNvPr id="2" name="Slide Number Placeholder 1">
            <a:extLst>
              <a:ext uri="{FF2B5EF4-FFF2-40B4-BE49-F238E27FC236}">
                <a16:creationId xmlns:a16="http://schemas.microsoft.com/office/drawing/2014/main" id="{90596759-9A6E-1ADC-8B70-D4434C97CCCE}"/>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10</a:t>
            </a:fld>
            <a:endParaRPr lang="en-US"/>
          </a:p>
        </p:txBody>
      </p:sp>
    </p:spTree>
    <p:extLst>
      <p:ext uri="{BB962C8B-B14F-4D97-AF65-F5344CB8AC3E}">
        <p14:creationId xmlns:p14="http://schemas.microsoft.com/office/powerpoint/2010/main" val="47095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050B4-69EB-4D6A-8150-6A2EE77C629B}"/>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11</a:t>
            </a:fld>
            <a:endParaRPr lang="en-US"/>
          </a:p>
        </p:txBody>
      </p:sp>
      <p:pic>
        <p:nvPicPr>
          <p:cNvPr id="5" name="Graphic 4">
            <a:extLst>
              <a:ext uri="{FF2B5EF4-FFF2-40B4-BE49-F238E27FC236}">
                <a16:creationId xmlns:a16="http://schemas.microsoft.com/office/drawing/2014/main" id="{B65D8628-80EE-47C9-ABD8-DFA431D0F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4310" y="3996872"/>
            <a:ext cx="2679092" cy="2679092"/>
          </a:xfrm>
          <a:prstGeom prst="rect">
            <a:avLst/>
          </a:prstGeom>
        </p:spPr>
      </p:pic>
      <p:sp>
        <p:nvSpPr>
          <p:cNvPr id="15" name="Title 4">
            <a:extLst>
              <a:ext uri="{FF2B5EF4-FFF2-40B4-BE49-F238E27FC236}">
                <a16:creationId xmlns:a16="http://schemas.microsoft.com/office/drawing/2014/main" id="{242AA2F5-A596-5A59-40D1-6BF7C9009881}"/>
              </a:ext>
            </a:extLst>
          </p:cNvPr>
          <p:cNvSpPr>
            <a:spLocks noGrp="1"/>
          </p:cNvSpPr>
          <p:nvPr>
            <p:ph type="title"/>
          </p:nvPr>
        </p:nvSpPr>
        <p:spPr>
          <a:xfrm>
            <a:off x="0" y="1317780"/>
            <a:ext cx="10949618" cy="2679092"/>
          </a:xfrm>
        </p:spPr>
        <p:txBody>
          <a:bodyPr/>
          <a:lstStyle/>
          <a:p>
            <a:pPr algn="ctr"/>
            <a:r>
              <a:rPr lang="en-US" sz="8000" dirty="0"/>
              <a:t>It’s still a </a:t>
            </a:r>
            <a:br>
              <a:rPr lang="en-US" sz="8000" dirty="0"/>
            </a:br>
            <a:r>
              <a:rPr lang="en-US" sz="8000" b="1" dirty="0"/>
              <a:t>Candidate-Driven Market!</a:t>
            </a:r>
            <a:br>
              <a:rPr lang="en-US" dirty="0"/>
            </a:br>
            <a:endParaRPr lang="en-US" dirty="0"/>
          </a:p>
        </p:txBody>
      </p:sp>
      <p:sp>
        <p:nvSpPr>
          <p:cNvPr id="13" name="TextBox 12">
            <a:extLst>
              <a:ext uri="{FF2B5EF4-FFF2-40B4-BE49-F238E27FC236}">
                <a16:creationId xmlns:a16="http://schemas.microsoft.com/office/drawing/2014/main" id="{1ED54176-87F7-CE13-EF86-26E8FBA86335}"/>
              </a:ext>
            </a:extLst>
          </p:cNvPr>
          <p:cNvSpPr txBox="1"/>
          <p:nvPr/>
        </p:nvSpPr>
        <p:spPr>
          <a:xfrm>
            <a:off x="1162050" y="1381125"/>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14" name="Title 4">
            <a:extLst>
              <a:ext uri="{FF2B5EF4-FFF2-40B4-BE49-F238E27FC236}">
                <a16:creationId xmlns:a16="http://schemas.microsoft.com/office/drawing/2014/main" id="{8ACFBFD4-24D7-6AC8-3A0A-2FE6AC8B939F}"/>
              </a:ext>
            </a:extLst>
          </p:cNvPr>
          <p:cNvSpPr txBox="1">
            <a:spLocks/>
          </p:cNvSpPr>
          <p:nvPr/>
        </p:nvSpPr>
        <p:spPr>
          <a:xfrm>
            <a:off x="575632" y="319489"/>
            <a:ext cx="8992912" cy="55681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400" b="1" kern="1200">
                <a:solidFill>
                  <a:schemeClr val="accent4"/>
                </a:solidFill>
                <a:latin typeface="Palatino" pitchFamily="2" charset="0"/>
                <a:ea typeface="Palatino" pitchFamily="2" charset="0"/>
                <a:cs typeface="+mj-cs"/>
              </a:defRPr>
            </a:lvl1pPr>
          </a:lstStyle>
          <a:p>
            <a:r>
              <a:rPr lang="en-US" sz="3100"/>
              <a:t>Poll Question</a:t>
            </a:r>
            <a:endParaRPr lang="en-US" sz="3100" dirty="0"/>
          </a:p>
        </p:txBody>
      </p:sp>
    </p:spTree>
    <p:extLst>
      <p:ext uri="{BB962C8B-B14F-4D97-AF65-F5344CB8AC3E}">
        <p14:creationId xmlns:p14="http://schemas.microsoft.com/office/powerpoint/2010/main" val="22516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3DE4F-7A68-A741-8110-8497FCBBE754}"/>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12</a:t>
            </a:fld>
            <a:endParaRPr lang="en-US"/>
          </a:p>
        </p:txBody>
      </p:sp>
      <p:sp>
        <p:nvSpPr>
          <p:cNvPr id="4" name="Text Placeholder 3">
            <a:extLst>
              <a:ext uri="{FF2B5EF4-FFF2-40B4-BE49-F238E27FC236}">
                <a16:creationId xmlns:a16="http://schemas.microsoft.com/office/drawing/2014/main" id="{75CC81E9-DF3D-C7CF-3B61-F0A75ADD8825}"/>
              </a:ext>
            </a:extLst>
          </p:cNvPr>
          <p:cNvSpPr>
            <a:spLocks noGrp="1"/>
          </p:cNvSpPr>
          <p:nvPr>
            <p:ph type="body" sz="quarter" idx="13"/>
          </p:nvPr>
        </p:nvSpPr>
        <p:spPr>
          <a:xfrm>
            <a:off x="576263" y="1188157"/>
            <a:ext cx="11006137" cy="471310"/>
          </a:xfrm>
        </p:spPr>
        <p:txBody>
          <a:bodyPr vert="horz" lIns="91440" tIns="45720" rIns="91440" bIns="45720" rtlCol="0">
            <a:normAutofit/>
          </a:bodyPr>
          <a:lstStyle/>
          <a:p>
            <a:pPr marL="169545" indent="-169545"/>
            <a:r>
              <a:rPr lang="en-US" dirty="0"/>
              <a:t>Recap of job market since the pandemic:</a:t>
            </a:r>
          </a:p>
        </p:txBody>
      </p:sp>
      <p:sp>
        <p:nvSpPr>
          <p:cNvPr id="5" name="Title 4">
            <a:extLst>
              <a:ext uri="{FF2B5EF4-FFF2-40B4-BE49-F238E27FC236}">
                <a16:creationId xmlns:a16="http://schemas.microsoft.com/office/drawing/2014/main" id="{EF9E725C-11B3-6A0E-1BDC-D3CFADE913FE}"/>
              </a:ext>
            </a:extLst>
          </p:cNvPr>
          <p:cNvSpPr>
            <a:spLocks noGrp="1"/>
          </p:cNvSpPr>
          <p:nvPr>
            <p:ph type="title"/>
          </p:nvPr>
        </p:nvSpPr>
        <p:spPr>
          <a:xfrm>
            <a:off x="575632" y="319489"/>
            <a:ext cx="8992912" cy="556811"/>
          </a:xfrm>
        </p:spPr>
        <p:txBody>
          <a:bodyPr anchor="t">
            <a:normAutofit/>
          </a:bodyPr>
          <a:lstStyle/>
          <a:p>
            <a:r>
              <a:rPr lang="en-US" sz="1600"/>
              <a:t>It's a Complicated and Unusual Job Market</a:t>
            </a:r>
            <a:br>
              <a:rPr lang="en-US" sz="1600"/>
            </a:br>
            <a:endParaRPr lang="en-US" sz="1600"/>
          </a:p>
        </p:txBody>
      </p:sp>
      <p:sp>
        <p:nvSpPr>
          <p:cNvPr id="3" name="TextBox 2">
            <a:extLst>
              <a:ext uri="{FF2B5EF4-FFF2-40B4-BE49-F238E27FC236}">
                <a16:creationId xmlns:a16="http://schemas.microsoft.com/office/drawing/2014/main" id="{BD6DCA3B-270A-E7B2-9D40-2EA46C786164}"/>
              </a:ext>
            </a:extLst>
          </p:cNvPr>
          <p:cNvSpPr txBox="1"/>
          <p:nvPr/>
        </p:nvSpPr>
        <p:spPr>
          <a:xfrm>
            <a:off x="1647825" y="6610350"/>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graphicFrame>
        <p:nvGraphicFramePr>
          <p:cNvPr id="9" name="Content Placeholder 6">
            <a:extLst>
              <a:ext uri="{FF2B5EF4-FFF2-40B4-BE49-F238E27FC236}">
                <a16:creationId xmlns:a16="http://schemas.microsoft.com/office/drawing/2014/main" id="{8A6CC88D-AB35-28F2-A2A9-1F861049A287}"/>
              </a:ext>
            </a:extLst>
          </p:cNvPr>
          <p:cNvGraphicFramePr>
            <a:graphicFrameLocks noGrp="1"/>
          </p:cNvGraphicFramePr>
          <p:nvPr>
            <p:ph idx="1"/>
            <p:extLst>
              <p:ext uri="{D42A27DB-BD31-4B8C-83A1-F6EECF244321}">
                <p14:modId xmlns:p14="http://schemas.microsoft.com/office/powerpoint/2010/main" val="3540154071"/>
              </p:ext>
            </p:extLst>
          </p:nvPr>
        </p:nvGraphicFramePr>
        <p:xfrm>
          <a:off x="575631" y="1692883"/>
          <a:ext cx="11006769" cy="4479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092970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44333-9641-F698-5189-9ACE1791DB09}"/>
              </a:ext>
            </a:extLst>
          </p:cNvPr>
          <p:cNvSpPr>
            <a:spLocks noGrp="1"/>
          </p:cNvSpPr>
          <p:nvPr>
            <p:ph type="sldNum" sz="quarter" idx="12"/>
          </p:nvPr>
        </p:nvSpPr>
        <p:spPr/>
        <p:txBody>
          <a:bodyPr/>
          <a:lstStyle/>
          <a:p>
            <a:fld id="{BB202416-F046-4FA2-8B60-73AD606F27B1}" type="slidenum">
              <a:rPr lang="en-US" smtClean="0"/>
              <a:t>13</a:t>
            </a:fld>
            <a:endParaRPr lang="en-US"/>
          </a:p>
        </p:txBody>
      </p:sp>
      <p:sp>
        <p:nvSpPr>
          <p:cNvPr id="3" name="Content Placeholder 2">
            <a:extLst>
              <a:ext uri="{FF2B5EF4-FFF2-40B4-BE49-F238E27FC236}">
                <a16:creationId xmlns:a16="http://schemas.microsoft.com/office/drawing/2014/main" id="{C3FD481B-E5CC-FD67-2427-F3A168174465}"/>
              </a:ext>
            </a:extLst>
          </p:cNvPr>
          <p:cNvSpPr>
            <a:spLocks noGrp="1"/>
          </p:cNvSpPr>
          <p:nvPr>
            <p:ph idx="1"/>
          </p:nvPr>
        </p:nvSpPr>
        <p:spPr/>
        <p:txBody>
          <a:bodyPr vert="horz" lIns="91440" tIns="45720" rIns="91440" bIns="45720" rtlCol="0" anchor="t">
            <a:noAutofit/>
          </a:bodyPr>
          <a:lstStyle/>
          <a:p>
            <a:pPr marL="342900" indent="-342900">
              <a:buSzPct val="114999"/>
              <a:buFont typeface="Arial" panose="020B0604020202020204" pitchFamily="34" charset="0"/>
              <a:buChar char="•"/>
            </a:pPr>
            <a:r>
              <a:rPr lang="en-US" sz="2400" b="0" dirty="0">
                <a:latin typeface="Palatino"/>
                <a:cs typeface="Arial"/>
              </a:rPr>
              <a:t>The current unemployment rate is </a:t>
            </a:r>
            <a:r>
              <a:rPr lang="en-US" sz="2400" dirty="0">
                <a:latin typeface="Palatino"/>
                <a:cs typeface="Arial"/>
              </a:rPr>
              <a:t>3.4%.</a:t>
            </a:r>
            <a:endParaRPr lang="en-US" sz="2400" b="0" dirty="0"/>
          </a:p>
          <a:p>
            <a:pPr marL="285750" indent="-285750">
              <a:buSzPct val="114999"/>
              <a:buFont typeface="Arial" panose="020B0604020202020204" pitchFamily="34" charset="0"/>
              <a:buChar char="•"/>
            </a:pPr>
            <a:r>
              <a:rPr lang="en-US" sz="2400" b="0" dirty="0">
                <a:latin typeface="Palatino"/>
                <a:cs typeface="Arial"/>
              </a:rPr>
              <a:t>One of the biggest challenges in 2023 is the widening skills gap.</a:t>
            </a:r>
            <a:endParaRPr lang="en-US" sz="2400" b="0" dirty="0"/>
          </a:p>
          <a:p>
            <a:pPr marL="285750" indent="-285750">
              <a:buSzPct val="114999"/>
              <a:buFont typeface="Arial" panose="020B0604020202020204" pitchFamily="34" charset="0"/>
              <a:buChar char="•"/>
            </a:pPr>
            <a:r>
              <a:rPr lang="en-US" sz="2400" b="0" dirty="0">
                <a:latin typeface="Palatino"/>
                <a:cs typeface="Arial"/>
              </a:rPr>
              <a:t>Many COVID-era expectations are now the norm in the hiring market in 2023.</a:t>
            </a:r>
          </a:p>
        </p:txBody>
      </p:sp>
      <p:sp>
        <p:nvSpPr>
          <p:cNvPr id="4" name="Text Placeholder 3">
            <a:extLst>
              <a:ext uri="{FF2B5EF4-FFF2-40B4-BE49-F238E27FC236}">
                <a16:creationId xmlns:a16="http://schemas.microsoft.com/office/drawing/2014/main" id="{9F80E1ED-B254-560A-9832-EA1961E098B8}"/>
              </a:ext>
            </a:extLst>
          </p:cNvPr>
          <p:cNvSpPr>
            <a:spLocks noGrp="1"/>
          </p:cNvSpPr>
          <p:nvPr>
            <p:ph type="body" sz="quarter" idx="13"/>
          </p:nvPr>
        </p:nvSpPr>
        <p:spPr/>
        <p:txBody>
          <a:bodyPr/>
          <a:lstStyle/>
          <a:p>
            <a:r>
              <a:rPr lang="en-US" sz="2800" dirty="0">
                <a:latin typeface="Palatino" pitchFamily="2" charset="77"/>
                <a:ea typeface="Palatino" pitchFamily="2" charset="77"/>
                <a:cs typeface="Arial"/>
              </a:rPr>
              <a:t>Recap of job market since the pandemic:</a:t>
            </a:r>
            <a:endParaRPr lang="en-US" sz="2800" dirty="0">
              <a:latin typeface="Palatino" pitchFamily="2" charset="77"/>
              <a:ea typeface="Palatino" pitchFamily="2" charset="77"/>
            </a:endParaRPr>
          </a:p>
        </p:txBody>
      </p:sp>
      <p:sp>
        <p:nvSpPr>
          <p:cNvPr id="5" name="Title 4">
            <a:extLst>
              <a:ext uri="{FF2B5EF4-FFF2-40B4-BE49-F238E27FC236}">
                <a16:creationId xmlns:a16="http://schemas.microsoft.com/office/drawing/2014/main" id="{6F313DC3-7A53-F618-A419-87572B8CB657}"/>
              </a:ext>
            </a:extLst>
          </p:cNvPr>
          <p:cNvSpPr>
            <a:spLocks noGrp="1"/>
          </p:cNvSpPr>
          <p:nvPr>
            <p:ph type="title"/>
          </p:nvPr>
        </p:nvSpPr>
        <p:spPr/>
        <p:txBody>
          <a:bodyPr/>
          <a:lstStyle/>
          <a:p>
            <a:r>
              <a:rPr lang="en-US" sz="2400">
                <a:latin typeface="Palatino"/>
              </a:rPr>
              <a:t>It's a Complicated and Unusual Job Market (cont.)</a:t>
            </a:r>
            <a:endParaRPr lang="en-US" sz="2400" dirty="0"/>
          </a:p>
        </p:txBody>
      </p:sp>
      <p:sp>
        <p:nvSpPr>
          <p:cNvPr id="6" name="TextBox 5">
            <a:extLst>
              <a:ext uri="{FF2B5EF4-FFF2-40B4-BE49-F238E27FC236}">
                <a16:creationId xmlns:a16="http://schemas.microsoft.com/office/drawing/2014/main" id="{9A905565-09F2-F9BB-01C5-247AB7F446B2}"/>
              </a:ext>
            </a:extLst>
          </p:cNvPr>
          <p:cNvSpPr txBox="1"/>
          <p:nvPr/>
        </p:nvSpPr>
        <p:spPr>
          <a:xfrm>
            <a:off x="0" y="6654956"/>
            <a:ext cx="9448800" cy="352425"/>
          </a:xfrm>
          <a:prstGeom prst="rect">
            <a:avLst/>
          </a:prstGeom>
          <a:noFill/>
        </p:spPr>
        <p:txBody>
          <a:bodyPr wrap="square" rtlCol="0">
            <a:noAutofit/>
          </a:bodyPr>
          <a:lstStyle/>
          <a:p>
            <a:r>
              <a:rPr lang="en-US" sz="900" dirty="0">
                <a:hlinkClick r:id="rId3">
                  <a:extLst>
                    <a:ext uri="{A12FA001-AC4F-418D-AE19-62706E023703}">
                      <ahyp:hlinkClr xmlns:ahyp="http://schemas.microsoft.com/office/drawing/2018/hyperlinkcolor" val="tx"/>
                    </a:ext>
                  </a:extLst>
                </a:hlinkClick>
              </a:rPr>
              <a:t>https://www.shrm.org/resourcesandtools/hr-topics/talent-acquisition/pages/recruiters-brace-for-challenging-year-2023.aspx</a:t>
            </a:r>
            <a:endParaRPr lang="en-US" sz="900" dirty="0"/>
          </a:p>
          <a:p>
            <a:pPr algn="l"/>
            <a:endParaRPr lang="en-US" sz="1600" b="1" dirty="0">
              <a:latin typeface="Palatino" pitchFamily="2" charset="0"/>
              <a:ea typeface="Palatino" pitchFamily="2" charset="0"/>
            </a:endParaRPr>
          </a:p>
        </p:txBody>
      </p:sp>
    </p:spTree>
    <p:extLst>
      <p:ext uri="{BB962C8B-B14F-4D97-AF65-F5344CB8AC3E}">
        <p14:creationId xmlns:p14="http://schemas.microsoft.com/office/powerpoint/2010/main" val="43828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ED58F-2A65-DB34-C69B-C87D974717D4}"/>
              </a:ext>
            </a:extLst>
          </p:cNvPr>
          <p:cNvSpPr>
            <a:spLocks noGrp="1"/>
          </p:cNvSpPr>
          <p:nvPr>
            <p:ph type="ctrTitle"/>
          </p:nvPr>
        </p:nvSpPr>
        <p:spPr/>
        <p:txBody>
          <a:bodyPr/>
          <a:lstStyle/>
          <a:p>
            <a:r>
              <a:rPr lang="en-US" dirty="0"/>
              <a:t>Recruiting Pain Points/Solutions</a:t>
            </a:r>
          </a:p>
        </p:txBody>
      </p:sp>
      <p:sp>
        <p:nvSpPr>
          <p:cNvPr id="2" name="TextBox 1">
            <a:extLst>
              <a:ext uri="{FF2B5EF4-FFF2-40B4-BE49-F238E27FC236}">
                <a16:creationId xmlns:a16="http://schemas.microsoft.com/office/drawing/2014/main" id="{5ACF1090-51FB-3042-0CEC-FEA5BCE6C07A}"/>
              </a:ext>
            </a:extLst>
          </p:cNvPr>
          <p:cNvSpPr txBox="1"/>
          <p:nvPr/>
        </p:nvSpPr>
        <p:spPr>
          <a:xfrm>
            <a:off x="6347636" y="5288809"/>
            <a:ext cx="4336406" cy="1388717"/>
          </a:xfrm>
          <a:prstGeom prst="rect">
            <a:avLst/>
          </a:prstGeom>
          <a:noFill/>
        </p:spPr>
        <p:txBody>
          <a:bodyPr wrap="none" lIns="91440" tIns="45720" rIns="91440" bIns="45720" rtlCol="0" anchor="t">
            <a:noAutofit/>
          </a:bodyPr>
          <a:lstStyle/>
          <a:p>
            <a:pPr algn="l"/>
            <a:r>
              <a:rPr lang="en-US" sz="1600" b="1" dirty="0">
                <a:latin typeface="Palatino" pitchFamily="2" charset="0"/>
                <a:ea typeface="Palatino" pitchFamily="2" charset="0"/>
              </a:rPr>
              <a:t>Industries:</a:t>
            </a:r>
          </a:p>
          <a:p>
            <a:pPr marL="742950" lvl="1" indent="-285750">
              <a:buFont typeface="Arial"/>
              <a:buChar char="•"/>
            </a:pPr>
            <a:r>
              <a:rPr lang="en-US" sz="1600" b="1" dirty="0">
                <a:latin typeface="Palatino" pitchFamily="2" charset="0"/>
                <a:ea typeface="Palatino" pitchFamily="2" charset="0"/>
              </a:rPr>
              <a:t>Manufacturing</a:t>
            </a:r>
          </a:p>
          <a:p>
            <a:pPr marL="742950" lvl="1" indent="-285750">
              <a:buFont typeface="Arial"/>
              <a:buChar char="•"/>
            </a:pPr>
            <a:r>
              <a:rPr lang="en-US" sz="1600" b="1" dirty="0">
                <a:latin typeface="Palatino" pitchFamily="2" charset="0"/>
                <a:ea typeface="Palatino" pitchFamily="2" charset="0"/>
              </a:rPr>
              <a:t>Healthcare</a:t>
            </a:r>
          </a:p>
          <a:p>
            <a:pPr marL="742950" lvl="1" indent="-285750">
              <a:buFont typeface="Arial"/>
              <a:buChar char="•"/>
            </a:pPr>
            <a:r>
              <a:rPr lang="en-US" sz="1600" b="1" dirty="0">
                <a:latin typeface="Palatino" pitchFamily="2" charset="0"/>
                <a:ea typeface="Palatino" pitchFamily="2" charset="0"/>
              </a:rPr>
              <a:t>Professional Services </a:t>
            </a:r>
          </a:p>
        </p:txBody>
      </p:sp>
    </p:spTree>
    <p:extLst>
      <p:ext uri="{BB962C8B-B14F-4D97-AF65-F5344CB8AC3E}">
        <p14:creationId xmlns:p14="http://schemas.microsoft.com/office/powerpoint/2010/main" val="275563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F89D8EB4-42F7-B212-0BEF-8985F22D8B62}"/>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4EA9CCA3-106D-5D4B-8C58-57D823386591}" type="slidenum">
              <a:rPr lang="en-US" smtClean="0"/>
              <a:pPr>
                <a:spcAft>
                  <a:spcPts val="600"/>
                </a:spcAft>
              </a:pPr>
              <a:t>15</a:t>
            </a:fld>
            <a:endParaRPr lang="en-US"/>
          </a:p>
        </p:txBody>
      </p:sp>
      <p:sp>
        <p:nvSpPr>
          <p:cNvPr id="5" name="Title 4">
            <a:extLst>
              <a:ext uri="{FF2B5EF4-FFF2-40B4-BE49-F238E27FC236}">
                <a16:creationId xmlns:a16="http://schemas.microsoft.com/office/drawing/2014/main" id="{5649E2B9-021A-DFE4-A79D-013A8A64B099}"/>
              </a:ext>
            </a:extLst>
          </p:cNvPr>
          <p:cNvSpPr>
            <a:spLocks noGrp="1"/>
          </p:cNvSpPr>
          <p:nvPr>
            <p:ph type="title"/>
          </p:nvPr>
        </p:nvSpPr>
        <p:spPr>
          <a:xfrm>
            <a:off x="575632" y="319489"/>
            <a:ext cx="8992912" cy="556811"/>
          </a:xfrm>
        </p:spPr>
        <p:txBody>
          <a:bodyPr anchor="t">
            <a:normAutofit/>
          </a:bodyPr>
          <a:lstStyle/>
          <a:p>
            <a:r>
              <a:rPr lang="en-US" sz="3100"/>
              <a:t>Manufacturing Industry: Pain Points</a:t>
            </a:r>
          </a:p>
        </p:txBody>
      </p:sp>
      <p:sp>
        <p:nvSpPr>
          <p:cNvPr id="2" name="Slide Number Placeholder 1">
            <a:extLst>
              <a:ext uri="{FF2B5EF4-FFF2-40B4-BE49-F238E27FC236}">
                <a16:creationId xmlns:a16="http://schemas.microsoft.com/office/drawing/2014/main" id="{EDE53EA6-55E8-E372-AA22-0C6538E0025E}"/>
              </a:ext>
            </a:extLst>
          </p:cNvPr>
          <p:cNvSpPr>
            <a:spLocks noGrp="1"/>
          </p:cNvSpPr>
          <p:nvPr>
            <p:ph type="sldNum" sz="quarter" idx="12"/>
          </p:nvPr>
        </p:nvSpPr>
        <p:spPr>
          <a:xfrm>
            <a:off x="11673402" y="8614677"/>
            <a:ext cx="417730" cy="365125"/>
          </a:xfrm>
        </p:spPr>
        <p:txBody>
          <a:bodyPr/>
          <a:lstStyle/>
          <a:p>
            <a:pPr marL="171450" indent="-171450">
              <a:spcAft>
                <a:spcPts val="600"/>
              </a:spcAft>
              <a:buFont typeface="Arial" panose="020B0604020202020204" pitchFamily="34" charset="0"/>
              <a:buChar char="•"/>
            </a:pPr>
            <a:fld id="{BB202416-F046-4FA2-8B60-73AD606F27B1}" type="slidenum">
              <a:rPr lang="en-US" smtClean="0"/>
              <a:pPr marL="171450" indent="-171450">
                <a:spcAft>
                  <a:spcPts val="600"/>
                </a:spcAft>
                <a:buFont typeface="Arial" panose="020B0604020202020204" pitchFamily="34" charset="0"/>
                <a:buChar char="•"/>
              </a:pPr>
              <a:t>15</a:t>
            </a:fld>
            <a:endParaRPr lang="en-US"/>
          </a:p>
        </p:txBody>
      </p:sp>
      <p:graphicFrame>
        <p:nvGraphicFramePr>
          <p:cNvPr id="7" name="Content Placeholder 2">
            <a:extLst>
              <a:ext uri="{FF2B5EF4-FFF2-40B4-BE49-F238E27FC236}">
                <a16:creationId xmlns:a16="http://schemas.microsoft.com/office/drawing/2014/main" id="{D4CC2ED2-4B17-C92E-C08A-D71153F7670F}"/>
              </a:ext>
            </a:extLst>
          </p:cNvPr>
          <p:cNvGraphicFramePr>
            <a:graphicFrameLocks noGrp="1"/>
          </p:cNvGraphicFramePr>
          <p:nvPr>
            <p:ph type="chart" sz="quarter" idx="15"/>
            <p:extLst>
              <p:ext uri="{D42A27DB-BD31-4B8C-83A1-F6EECF244321}">
                <p14:modId xmlns:p14="http://schemas.microsoft.com/office/powerpoint/2010/main" val="2548370396"/>
              </p:ext>
            </p:extLst>
          </p:nvPr>
        </p:nvGraphicFramePr>
        <p:xfrm>
          <a:off x="575632" y="2072232"/>
          <a:ext cx="4800600" cy="339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HR Software Platform | WorkSight | G&amp;A Partners">
            <a:extLst>
              <a:ext uri="{FF2B5EF4-FFF2-40B4-BE49-F238E27FC236}">
                <a16:creationId xmlns:a16="http://schemas.microsoft.com/office/drawing/2014/main" id="{98B40199-1CFA-5BE6-F1CD-E7857DEB44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900030"/>
            <a:ext cx="5102578" cy="37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4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B7AD6-FA9E-5E62-7235-2C8523911A97}"/>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16</a:t>
            </a:fld>
            <a:endParaRPr lang="en-US"/>
          </a:p>
        </p:txBody>
      </p:sp>
      <p:sp>
        <p:nvSpPr>
          <p:cNvPr id="5" name="Title 4">
            <a:extLst>
              <a:ext uri="{FF2B5EF4-FFF2-40B4-BE49-F238E27FC236}">
                <a16:creationId xmlns:a16="http://schemas.microsoft.com/office/drawing/2014/main" id="{BEDAF9A9-55BE-98B0-2D04-1AE379A7BFD2}"/>
              </a:ext>
            </a:extLst>
          </p:cNvPr>
          <p:cNvSpPr>
            <a:spLocks noGrp="1"/>
          </p:cNvSpPr>
          <p:nvPr>
            <p:ph type="title"/>
          </p:nvPr>
        </p:nvSpPr>
        <p:spPr>
          <a:xfrm>
            <a:off x="575632" y="319489"/>
            <a:ext cx="8992912" cy="556811"/>
          </a:xfrm>
        </p:spPr>
        <p:txBody>
          <a:bodyPr anchor="t">
            <a:normAutofit/>
          </a:bodyPr>
          <a:lstStyle/>
          <a:p>
            <a:r>
              <a:rPr lang="en-US" sz="3100" dirty="0"/>
              <a:t>Manufacturing Industry: Solutions</a:t>
            </a:r>
          </a:p>
        </p:txBody>
      </p:sp>
      <p:graphicFrame>
        <p:nvGraphicFramePr>
          <p:cNvPr id="7" name="Content Placeholder 2">
            <a:extLst>
              <a:ext uri="{FF2B5EF4-FFF2-40B4-BE49-F238E27FC236}">
                <a16:creationId xmlns:a16="http://schemas.microsoft.com/office/drawing/2014/main" id="{1EE0B51D-FB4A-735E-5E1F-6F5C307449CA}"/>
              </a:ext>
            </a:extLst>
          </p:cNvPr>
          <p:cNvGraphicFramePr>
            <a:graphicFrameLocks noGrp="1"/>
          </p:cNvGraphicFramePr>
          <p:nvPr>
            <p:ph type="chart" sz="quarter" idx="15"/>
            <p:extLst>
              <p:ext uri="{D42A27DB-BD31-4B8C-83A1-F6EECF244321}">
                <p14:modId xmlns:p14="http://schemas.microsoft.com/office/powerpoint/2010/main" val="4294346723"/>
              </p:ext>
            </p:extLst>
          </p:nvPr>
        </p:nvGraphicFramePr>
        <p:xfrm>
          <a:off x="6705602" y="1274617"/>
          <a:ext cx="480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Manufacturing | G&amp;A Partners">
            <a:extLst>
              <a:ext uri="{FF2B5EF4-FFF2-40B4-BE49-F238E27FC236}">
                <a16:creationId xmlns:a16="http://schemas.microsoft.com/office/drawing/2014/main" id="{57443A6D-25BA-D706-66FA-B95F9D44F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406" r="6406"/>
          <a:stretch>
            <a:fillRect/>
          </a:stretch>
        </p:blipFill>
        <p:spPr bwMode="auto">
          <a:xfrm>
            <a:off x="0" y="1063480"/>
            <a:ext cx="5486400" cy="52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65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B7AD6-FA9E-5E62-7235-2C8523911A97}"/>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17</a:t>
            </a:fld>
            <a:endParaRPr lang="en-US"/>
          </a:p>
        </p:txBody>
      </p:sp>
      <p:sp>
        <p:nvSpPr>
          <p:cNvPr id="5" name="Title 4">
            <a:extLst>
              <a:ext uri="{FF2B5EF4-FFF2-40B4-BE49-F238E27FC236}">
                <a16:creationId xmlns:a16="http://schemas.microsoft.com/office/drawing/2014/main" id="{BEDAF9A9-55BE-98B0-2D04-1AE379A7BFD2}"/>
              </a:ext>
            </a:extLst>
          </p:cNvPr>
          <p:cNvSpPr>
            <a:spLocks noGrp="1"/>
          </p:cNvSpPr>
          <p:nvPr>
            <p:ph type="title"/>
          </p:nvPr>
        </p:nvSpPr>
        <p:spPr>
          <a:xfrm>
            <a:off x="575632" y="319489"/>
            <a:ext cx="8992912" cy="556811"/>
          </a:xfrm>
        </p:spPr>
        <p:txBody>
          <a:bodyPr anchor="t">
            <a:normAutofit/>
          </a:bodyPr>
          <a:lstStyle/>
          <a:p>
            <a:r>
              <a:rPr lang="en-US" sz="3100"/>
              <a:t>Healthcare Industry: Pain Points</a:t>
            </a:r>
          </a:p>
        </p:txBody>
      </p:sp>
      <p:graphicFrame>
        <p:nvGraphicFramePr>
          <p:cNvPr id="7" name="Content Placeholder 2">
            <a:extLst>
              <a:ext uri="{FF2B5EF4-FFF2-40B4-BE49-F238E27FC236}">
                <a16:creationId xmlns:a16="http://schemas.microsoft.com/office/drawing/2014/main" id="{1EE0B51D-FB4A-735E-5E1F-6F5C307449CA}"/>
              </a:ext>
            </a:extLst>
          </p:cNvPr>
          <p:cNvGraphicFramePr>
            <a:graphicFrameLocks noGrp="1"/>
          </p:cNvGraphicFramePr>
          <p:nvPr>
            <p:ph type="chart" sz="quarter" idx="15"/>
            <p:extLst>
              <p:ext uri="{D42A27DB-BD31-4B8C-83A1-F6EECF244321}">
                <p14:modId xmlns:p14="http://schemas.microsoft.com/office/powerpoint/2010/main" val="2513613075"/>
              </p:ext>
            </p:extLst>
          </p:nvPr>
        </p:nvGraphicFramePr>
        <p:xfrm>
          <a:off x="576262" y="1371600"/>
          <a:ext cx="52332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Employee Benefits Administration Services | G&amp;A Partners">
            <a:extLst>
              <a:ext uri="{FF2B5EF4-FFF2-40B4-BE49-F238E27FC236}">
                <a16:creationId xmlns:a16="http://schemas.microsoft.com/office/drawing/2014/main" id="{30D8A776-3201-EC01-6F90-97677D0E65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2439" y="1981488"/>
            <a:ext cx="5499828" cy="358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5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BF614-1399-1040-85D0-34F95C271FC9}"/>
              </a:ext>
            </a:extLst>
          </p:cNvPr>
          <p:cNvSpPr>
            <a:spLocks noGrp="1"/>
          </p:cNvSpPr>
          <p:nvPr>
            <p:ph type="title"/>
          </p:nvPr>
        </p:nvSpPr>
        <p:spPr>
          <a:xfrm>
            <a:off x="575632" y="319489"/>
            <a:ext cx="8992912" cy="556811"/>
          </a:xfrm>
        </p:spPr>
        <p:txBody>
          <a:bodyPr anchor="t">
            <a:normAutofit/>
          </a:bodyPr>
          <a:lstStyle/>
          <a:p>
            <a:r>
              <a:rPr lang="en-US" sz="3100"/>
              <a:t>Healthcare Industry: Solutions</a:t>
            </a:r>
          </a:p>
        </p:txBody>
      </p:sp>
      <p:sp>
        <p:nvSpPr>
          <p:cNvPr id="2" name="Slide Number Placeholder 1">
            <a:extLst>
              <a:ext uri="{FF2B5EF4-FFF2-40B4-BE49-F238E27FC236}">
                <a16:creationId xmlns:a16="http://schemas.microsoft.com/office/drawing/2014/main" id="{A1107A6E-90A0-C492-B98B-1A775F4311CA}"/>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18</a:t>
            </a:fld>
            <a:endParaRPr lang="en-US"/>
          </a:p>
        </p:txBody>
      </p:sp>
      <p:graphicFrame>
        <p:nvGraphicFramePr>
          <p:cNvPr id="10" name="Content Placeholder 7">
            <a:extLst>
              <a:ext uri="{FF2B5EF4-FFF2-40B4-BE49-F238E27FC236}">
                <a16:creationId xmlns:a16="http://schemas.microsoft.com/office/drawing/2014/main" id="{A94F4BDD-C999-6875-AF3B-B30E2D1C198F}"/>
              </a:ext>
            </a:extLst>
          </p:cNvPr>
          <p:cNvGraphicFramePr>
            <a:graphicFrameLocks noGrp="1"/>
          </p:cNvGraphicFramePr>
          <p:nvPr>
            <p:ph sz="half" idx="2"/>
            <p:extLst>
              <p:ext uri="{D42A27DB-BD31-4B8C-83A1-F6EECF244321}">
                <p14:modId xmlns:p14="http://schemas.microsoft.com/office/powerpoint/2010/main" val="909070517"/>
              </p:ext>
            </p:extLst>
          </p:nvPr>
        </p:nvGraphicFramePr>
        <p:xfrm>
          <a:off x="5805055" y="1239864"/>
          <a:ext cx="5347854" cy="4937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8" name="Picture 14">
            <a:extLst>
              <a:ext uri="{FF2B5EF4-FFF2-40B4-BE49-F238E27FC236}">
                <a16:creationId xmlns:a16="http://schemas.microsoft.com/office/drawing/2014/main" id="{9C73DB17-710F-3E70-BE39-A566B29AA78A}"/>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1227194" y="1927225"/>
            <a:ext cx="3989331" cy="30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3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499842-A590-FA49-085D-9639793D1FA2}"/>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19</a:t>
            </a:fld>
            <a:endParaRPr lang="en-US"/>
          </a:p>
        </p:txBody>
      </p:sp>
      <p:sp>
        <p:nvSpPr>
          <p:cNvPr id="5" name="Title 4">
            <a:extLst>
              <a:ext uri="{FF2B5EF4-FFF2-40B4-BE49-F238E27FC236}">
                <a16:creationId xmlns:a16="http://schemas.microsoft.com/office/drawing/2014/main" id="{B4DE0640-3542-E60B-338F-B2F4C804A0E7}"/>
              </a:ext>
            </a:extLst>
          </p:cNvPr>
          <p:cNvSpPr>
            <a:spLocks noGrp="1"/>
          </p:cNvSpPr>
          <p:nvPr>
            <p:ph type="title"/>
          </p:nvPr>
        </p:nvSpPr>
        <p:spPr>
          <a:xfrm>
            <a:off x="575632" y="319489"/>
            <a:ext cx="8992912" cy="556811"/>
          </a:xfrm>
        </p:spPr>
        <p:txBody>
          <a:bodyPr anchor="t">
            <a:normAutofit/>
          </a:bodyPr>
          <a:lstStyle/>
          <a:p>
            <a:r>
              <a:rPr lang="en-US" sz="3100"/>
              <a:t>Professional Services Industry: Pain Points</a:t>
            </a:r>
          </a:p>
        </p:txBody>
      </p:sp>
      <p:graphicFrame>
        <p:nvGraphicFramePr>
          <p:cNvPr id="7" name="Content Placeholder 2">
            <a:extLst>
              <a:ext uri="{FF2B5EF4-FFF2-40B4-BE49-F238E27FC236}">
                <a16:creationId xmlns:a16="http://schemas.microsoft.com/office/drawing/2014/main" id="{0369DC0D-AD8C-CF61-69A1-9CD4A8D9A2DE}"/>
              </a:ext>
            </a:extLst>
          </p:cNvPr>
          <p:cNvGraphicFramePr>
            <a:graphicFrameLocks noGrp="1"/>
          </p:cNvGraphicFramePr>
          <p:nvPr>
            <p:ph type="chart" sz="quarter" idx="15"/>
            <p:extLst>
              <p:ext uri="{D42A27DB-BD31-4B8C-83A1-F6EECF244321}">
                <p14:modId xmlns:p14="http://schemas.microsoft.com/office/powerpoint/2010/main" val="74925792"/>
              </p:ext>
            </p:extLst>
          </p:nvPr>
        </p:nvGraphicFramePr>
        <p:xfrm>
          <a:off x="576262" y="1371600"/>
          <a:ext cx="5104101"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HR Outsourcing Services | PEO | G&amp;A Partners">
            <a:extLst>
              <a:ext uri="{FF2B5EF4-FFF2-40B4-BE49-F238E27FC236}">
                <a16:creationId xmlns:a16="http://schemas.microsoft.com/office/drawing/2014/main" id="{29F9DFD9-0244-4F7C-D402-619038F702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5139" y="1392382"/>
            <a:ext cx="4563533" cy="407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62068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a:bodyPr>
          <a:lstStyle/>
          <a:p>
            <a:pPr marL="0" indent="0" algn="ctr">
              <a:buNone/>
            </a:pPr>
            <a:r>
              <a:rPr lang="en-US" sz="10600" b="1" dirty="0"/>
              <a:t>3:00</a:t>
            </a:r>
          </a:p>
          <a:p>
            <a:pPr marL="0" indent="0" algn="ctr">
              <a:buNone/>
            </a:pPr>
            <a:r>
              <a:rPr lang="en-US" sz="3500" b="1" dirty="0"/>
              <a:t>minutes</a:t>
            </a:r>
          </a:p>
          <a:p>
            <a:pPr marL="0" indent="0" algn="ctr">
              <a:buNone/>
            </a:pPr>
            <a:r>
              <a:rPr lang="en-US" sz="2000" i="1" dirty="0"/>
              <a:t>until the webinar starts</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a:bodyPr>
          <a:lstStyle/>
          <a:p>
            <a:pPr marL="0" indent="0">
              <a:buNone/>
            </a:pPr>
            <a:r>
              <a:rPr lang="en-US" sz="3200" dirty="0">
                <a:solidFill>
                  <a:srgbClr val="0088CE"/>
                </a:solidFill>
              </a:rPr>
              <a:t>While you wait, here are some fast facts about HR outsourcing:</a:t>
            </a:r>
            <a:endParaRPr lang="en-US" sz="3200" dirty="0"/>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tretch>
            <a:fill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Companies that outsource HR to a professional employer organization (PEO) are </a:t>
            </a:r>
            <a:r>
              <a:rPr lang="en-US" sz="2667" b="1" u="sng" dirty="0"/>
              <a:t>50% less likely </a:t>
            </a:r>
            <a:r>
              <a:rPr lang="en-US" sz="2667" dirty="0"/>
              <a:t>to go out of business.</a:t>
            </a:r>
          </a:p>
        </p:txBody>
      </p:sp>
      <p:sp>
        <p:nvSpPr>
          <p:cNvPr id="12" name="TextBox 11">
            <a:extLst>
              <a:ext uri="{FF2B5EF4-FFF2-40B4-BE49-F238E27FC236}">
                <a16:creationId xmlns:a16="http://schemas.microsoft.com/office/drawing/2014/main" id="{39BD205F-ACFD-CD4E-9C9E-53E5377FD1D5}"/>
              </a:ext>
            </a:extLst>
          </p:cNvPr>
          <p:cNvSpPr txBox="1"/>
          <p:nvPr/>
        </p:nvSpPr>
        <p:spPr>
          <a:xfrm>
            <a:off x="4937762" y="6011807"/>
            <a:ext cx="6257545" cy="235898"/>
          </a:xfrm>
          <a:prstGeom prst="rect">
            <a:avLst/>
          </a:prstGeom>
          <a:noFill/>
        </p:spPr>
        <p:txBody>
          <a:bodyPr wrap="square" rtlCol="0">
            <a:spAutoFit/>
          </a:bodyPr>
          <a:lstStyle/>
          <a:p>
            <a:r>
              <a:rPr lang="en-US" sz="933" dirty="0"/>
              <a:t>“Professional Employer Organizations: Keeping Turnover Low &amp; Survival High” </a:t>
            </a:r>
            <a:r>
              <a:rPr lang="en-US" sz="933" i="1" dirty="0"/>
              <a:t>McBassi &amp; Company, 2014</a:t>
            </a:r>
            <a:endParaRPr lang="en-US" sz="933" dirty="0"/>
          </a:p>
        </p:txBody>
      </p:sp>
    </p:spTree>
    <p:extLst>
      <p:ext uri="{BB962C8B-B14F-4D97-AF65-F5344CB8AC3E}">
        <p14:creationId xmlns:p14="http://schemas.microsoft.com/office/powerpoint/2010/main" val="305261501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F0DFB9-498C-1AEF-747C-AAFF3B326910}"/>
              </a:ext>
            </a:extLst>
          </p:cNvPr>
          <p:cNvSpPr>
            <a:spLocks noGrp="1"/>
          </p:cNvSpPr>
          <p:nvPr>
            <p:ph type="title"/>
          </p:nvPr>
        </p:nvSpPr>
        <p:spPr>
          <a:xfrm>
            <a:off x="575632" y="319489"/>
            <a:ext cx="8992912" cy="556811"/>
          </a:xfrm>
        </p:spPr>
        <p:txBody>
          <a:bodyPr anchor="t">
            <a:normAutofit/>
          </a:bodyPr>
          <a:lstStyle/>
          <a:p>
            <a:r>
              <a:rPr lang="en-US" sz="3100"/>
              <a:t>Professional Services Industry: Solutions</a:t>
            </a:r>
          </a:p>
        </p:txBody>
      </p:sp>
      <p:sp>
        <p:nvSpPr>
          <p:cNvPr id="2" name="Slide Number Placeholder 1">
            <a:extLst>
              <a:ext uri="{FF2B5EF4-FFF2-40B4-BE49-F238E27FC236}">
                <a16:creationId xmlns:a16="http://schemas.microsoft.com/office/drawing/2014/main" id="{3008ADE1-FF8D-91A4-D0F5-3ADF84018704}"/>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20</a:t>
            </a:fld>
            <a:endParaRPr lang="en-US"/>
          </a:p>
        </p:txBody>
      </p:sp>
      <p:graphicFrame>
        <p:nvGraphicFramePr>
          <p:cNvPr id="7" name="Content Placeholder 2">
            <a:extLst>
              <a:ext uri="{FF2B5EF4-FFF2-40B4-BE49-F238E27FC236}">
                <a16:creationId xmlns:a16="http://schemas.microsoft.com/office/drawing/2014/main" id="{05C1C0B7-7198-83AE-B31F-67A829188AE2}"/>
              </a:ext>
            </a:extLst>
          </p:cNvPr>
          <p:cNvGraphicFramePr>
            <a:graphicFrameLocks noGrp="1"/>
          </p:cNvGraphicFramePr>
          <p:nvPr>
            <p:ph sz="half" idx="2"/>
            <p:extLst>
              <p:ext uri="{D42A27DB-BD31-4B8C-83A1-F6EECF244321}">
                <p14:modId xmlns:p14="http://schemas.microsoft.com/office/powerpoint/2010/main" val="4186423035"/>
              </p:ext>
            </p:extLst>
          </p:nvPr>
        </p:nvGraphicFramePr>
        <p:xfrm>
          <a:off x="6172200" y="1239864"/>
          <a:ext cx="5181600" cy="4937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New to a PEO | G&amp;A Partners">
            <a:extLst>
              <a:ext uri="{FF2B5EF4-FFF2-40B4-BE49-F238E27FC236}">
                <a16:creationId xmlns:a16="http://schemas.microsoft.com/office/drawing/2014/main" id="{159C158F-64B6-8690-05DE-E91D6C163D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191491"/>
            <a:ext cx="4634544" cy="4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5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BE4B6C-5E00-40FE-AB6D-5A97ED3C5558}"/>
              </a:ext>
            </a:extLst>
          </p:cNvPr>
          <p:cNvSpPr>
            <a:spLocks noGrp="1"/>
          </p:cNvSpPr>
          <p:nvPr>
            <p:ph type="ctrTitle"/>
          </p:nvPr>
        </p:nvSpPr>
        <p:spPr/>
        <p:txBody>
          <a:bodyPr/>
          <a:lstStyle/>
          <a:p>
            <a:r>
              <a:rPr lang="en-US" dirty="0"/>
              <a:t>Candidate Expectations </a:t>
            </a:r>
          </a:p>
        </p:txBody>
      </p:sp>
    </p:spTree>
    <p:extLst>
      <p:ext uri="{BB962C8B-B14F-4D97-AF65-F5344CB8AC3E}">
        <p14:creationId xmlns:p14="http://schemas.microsoft.com/office/powerpoint/2010/main" val="3655035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059D8-BE44-151E-32D8-3B2143FC9ACF}"/>
              </a:ext>
            </a:extLst>
          </p:cNvPr>
          <p:cNvSpPr>
            <a:spLocks noGrp="1"/>
          </p:cNvSpPr>
          <p:nvPr>
            <p:ph type="sldNum" sz="quarter" idx="12"/>
          </p:nvPr>
        </p:nvSpPr>
        <p:spPr>
          <a:xfrm>
            <a:off x="11673402" y="6474961"/>
            <a:ext cx="417730" cy="365125"/>
          </a:xfrm>
        </p:spPr>
        <p:txBody>
          <a:bodyPr vert="horz" lIns="91440" tIns="45720" rIns="91440" bIns="45720" rtlCol="0" anchor="ctr">
            <a:normAutofit/>
          </a:bodyPr>
          <a:lstStyle/>
          <a:p>
            <a:pPr>
              <a:spcAft>
                <a:spcPts val="600"/>
              </a:spcAft>
            </a:pPr>
            <a:fld id="{BB202416-F046-4FA2-8B60-73AD606F27B1}" type="slidenum">
              <a:rPr lang="en-US" smtClean="0"/>
              <a:pPr>
                <a:spcAft>
                  <a:spcPts val="600"/>
                </a:spcAft>
              </a:pPr>
              <a:t>22</a:t>
            </a:fld>
            <a:endParaRPr lang="en-US"/>
          </a:p>
        </p:txBody>
      </p:sp>
      <p:sp>
        <p:nvSpPr>
          <p:cNvPr id="4" name="Text Placeholder 3">
            <a:extLst>
              <a:ext uri="{FF2B5EF4-FFF2-40B4-BE49-F238E27FC236}">
                <a16:creationId xmlns:a16="http://schemas.microsoft.com/office/drawing/2014/main" id="{739C604B-5248-5FA4-1489-CC762B16D14C}"/>
              </a:ext>
            </a:extLst>
          </p:cNvPr>
          <p:cNvSpPr>
            <a:spLocks noGrp="1"/>
          </p:cNvSpPr>
          <p:nvPr>
            <p:ph type="body" sz="quarter" idx="13"/>
          </p:nvPr>
        </p:nvSpPr>
        <p:spPr>
          <a:xfrm>
            <a:off x="576263" y="1188157"/>
            <a:ext cx="11006137" cy="471310"/>
          </a:xfrm>
        </p:spPr>
        <p:txBody>
          <a:bodyPr vert="horz" lIns="91440" tIns="45720" rIns="91440" bIns="45720" rtlCol="0">
            <a:normAutofit/>
          </a:bodyPr>
          <a:lstStyle/>
          <a:p>
            <a:pPr marL="169545" indent="-169545"/>
            <a:endParaRPr lang="en-US" dirty="0"/>
          </a:p>
          <a:p>
            <a:pPr marL="169545" indent="-169545"/>
            <a:endParaRPr lang="en-US" dirty="0"/>
          </a:p>
        </p:txBody>
      </p:sp>
      <p:sp>
        <p:nvSpPr>
          <p:cNvPr id="5" name="Title 4">
            <a:extLst>
              <a:ext uri="{FF2B5EF4-FFF2-40B4-BE49-F238E27FC236}">
                <a16:creationId xmlns:a16="http://schemas.microsoft.com/office/drawing/2014/main" id="{D16FA536-C358-B073-0365-534AC868CEA2}"/>
              </a:ext>
            </a:extLst>
          </p:cNvPr>
          <p:cNvSpPr>
            <a:spLocks noGrp="1"/>
          </p:cNvSpPr>
          <p:nvPr>
            <p:ph type="title"/>
          </p:nvPr>
        </p:nvSpPr>
        <p:spPr>
          <a:xfrm>
            <a:off x="575632" y="319489"/>
            <a:ext cx="8992912" cy="556811"/>
          </a:xfrm>
        </p:spPr>
        <p:txBody>
          <a:bodyPr vert="horz" lIns="91440" tIns="45720" rIns="91440" bIns="45720" rtlCol="0" anchor="t" anchorCtr="0">
            <a:normAutofit/>
          </a:bodyPr>
          <a:lstStyle/>
          <a:p>
            <a:r>
              <a:rPr lang="en-US" sz="3100" b="1" kern="1200" dirty="0"/>
              <a:t>Candidate Expectations in 2023</a:t>
            </a:r>
          </a:p>
        </p:txBody>
      </p:sp>
      <p:graphicFrame>
        <p:nvGraphicFramePr>
          <p:cNvPr id="10" name="TextBox 2">
            <a:extLst>
              <a:ext uri="{FF2B5EF4-FFF2-40B4-BE49-F238E27FC236}">
                <a16:creationId xmlns:a16="http://schemas.microsoft.com/office/drawing/2014/main" id="{B442ED8A-0016-9899-EA48-1AC7725D2F02}"/>
              </a:ext>
            </a:extLst>
          </p:cNvPr>
          <p:cNvGraphicFramePr/>
          <p:nvPr>
            <p:extLst>
              <p:ext uri="{D42A27DB-BD31-4B8C-83A1-F6EECF244321}">
                <p14:modId xmlns:p14="http://schemas.microsoft.com/office/powerpoint/2010/main" val="4177164652"/>
              </p:ext>
            </p:extLst>
          </p:nvPr>
        </p:nvGraphicFramePr>
        <p:xfrm>
          <a:off x="1266092" y="1423812"/>
          <a:ext cx="9648093" cy="521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Badge 1 with solid fill">
            <a:extLst>
              <a:ext uri="{FF2B5EF4-FFF2-40B4-BE49-F238E27FC236}">
                <a16:creationId xmlns:a16="http://schemas.microsoft.com/office/drawing/2014/main" id="{FA9BF3E3-BB98-F200-7064-DE11E7EE8A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97873" y="1514073"/>
            <a:ext cx="336785" cy="336785"/>
          </a:xfrm>
          <a:prstGeom prst="rect">
            <a:avLst/>
          </a:prstGeom>
        </p:spPr>
      </p:pic>
      <p:pic>
        <p:nvPicPr>
          <p:cNvPr id="15" name="Graphic 14" descr="Badge with solid fill">
            <a:extLst>
              <a:ext uri="{FF2B5EF4-FFF2-40B4-BE49-F238E27FC236}">
                <a16:creationId xmlns:a16="http://schemas.microsoft.com/office/drawing/2014/main" id="{3A39DABE-FF03-2348-88D4-74B95391EE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26951" y="1514073"/>
            <a:ext cx="336785" cy="336785"/>
          </a:xfrm>
          <a:prstGeom prst="rect">
            <a:avLst/>
          </a:prstGeom>
        </p:spPr>
      </p:pic>
      <p:pic>
        <p:nvPicPr>
          <p:cNvPr id="17" name="Graphic 16" descr="Badge 3 with solid fill">
            <a:extLst>
              <a:ext uri="{FF2B5EF4-FFF2-40B4-BE49-F238E27FC236}">
                <a16:creationId xmlns:a16="http://schemas.microsoft.com/office/drawing/2014/main" id="{8E4E78BB-2B8D-A08D-C32C-73F1AE5C7B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56029" y="1514074"/>
            <a:ext cx="336785" cy="336785"/>
          </a:xfrm>
          <a:prstGeom prst="rect">
            <a:avLst/>
          </a:prstGeom>
        </p:spPr>
      </p:pic>
      <p:pic>
        <p:nvPicPr>
          <p:cNvPr id="19" name="Graphic 18" descr="Badge 4 with solid fill">
            <a:extLst>
              <a:ext uri="{FF2B5EF4-FFF2-40B4-BE49-F238E27FC236}">
                <a16:creationId xmlns:a16="http://schemas.microsoft.com/office/drawing/2014/main" id="{0988DF02-BB7B-8325-84B6-2725DECC5C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85107" y="1514074"/>
            <a:ext cx="336785" cy="336785"/>
          </a:xfrm>
          <a:prstGeom prst="rect">
            <a:avLst/>
          </a:prstGeom>
        </p:spPr>
      </p:pic>
      <p:pic>
        <p:nvPicPr>
          <p:cNvPr id="21" name="Graphic 20" descr="Badge 5 with solid fill">
            <a:extLst>
              <a:ext uri="{FF2B5EF4-FFF2-40B4-BE49-F238E27FC236}">
                <a16:creationId xmlns:a16="http://schemas.microsoft.com/office/drawing/2014/main" id="{8234F95F-7094-63D6-EF12-889869AB54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04645" y="4340770"/>
            <a:ext cx="336785" cy="336785"/>
          </a:xfrm>
          <a:prstGeom prst="rect">
            <a:avLst/>
          </a:prstGeom>
        </p:spPr>
      </p:pic>
      <p:pic>
        <p:nvPicPr>
          <p:cNvPr id="23" name="Graphic 22" descr="Badge 6 with solid fill">
            <a:extLst>
              <a:ext uri="{FF2B5EF4-FFF2-40B4-BE49-F238E27FC236}">
                <a16:creationId xmlns:a16="http://schemas.microsoft.com/office/drawing/2014/main" id="{C44AD9F7-6D7A-BEB6-5AF2-194F6E4AA30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2015" y="4345041"/>
            <a:ext cx="336785" cy="336785"/>
          </a:xfrm>
          <a:prstGeom prst="rect">
            <a:avLst/>
          </a:prstGeom>
        </p:spPr>
      </p:pic>
      <p:pic>
        <p:nvPicPr>
          <p:cNvPr id="25" name="Graphic 24" descr="Badge 7 with solid fill">
            <a:extLst>
              <a:ext uri="{FF2B5EF4-FFF2-40B4-BE49-F238E27FC236}">
                <a16:creationId xmlns:a16="http://schemas.microsoft.com/office/drawing/2014/main" id="{4FE274C2-963B-9371-C1FA-E852C54C0C8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699385" y="4340771"/>
            <a:ext cx="336785" cy="336785"/>
          </a:xfrm>
          <a:prstGeom prst="rect">
            <a:avLst/>
          </a:prstGeom>
        </p:spPr>
      </p:pic>
    </p:spTree>
    <p:extLst>
      <p:ext uri="{BB962C8B-B14F-4D97-AF65-F5344CB8AC3E}">
        <p14:creationId xmlns:p14="http://schemas.microsoft.com/office/powerpoint/2010/main" val="143311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76404-703A-AF9D-6A09-CAD7614AC04E}"/>
              </a:ext>
            </a:extLst>
          </p:cNvPr>
          <p:cNvSpPr>
            <a:spLocks noGrp="1"/>
          </p:cNvSpPr>
          <p:nvPr>
            <p:ph type="ctrTitle"/>
          </p:nvPr>
        </p:nvSpPr>
        <p:spPr/>
        <p:txBody>
          <a:bodyPr/>
          <a:lstStyle/>
          <a:p>
            <a:r>
              <a:rPr lang="en-US" dirty="0"/>
              <a:t>What Employers </a:t>
            </a:r>
            <a:r>
              <a:rPr lang="en-US" i="1" dirty="0"/>
              <a:t>Should</a:t>
            </a:r>
            <a:r>
              <a:rPr lang="en-US" dirty="0"/>
              <a:t> be Doing </a:t>
            </a:r>
          </a:p>
        </p:txBody>
      </p:sp>
    </p:spTree>
    <p:extLst>
      <p:ext uri="{BB962C8B-B14F-4D97-AF65-F5344CB8AC3E}">
        <p14:creationId xmlns:p14="http://schemas.microsoft.com/office/powerpoint/2010/main" val="185674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7E685-0989-B8F8-8725-4D0DE4775662}"/>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24</a:t>
            </a:fld>
            <a:endParaRPr lang="en-US"/>
          </a:p>
        </p:txBody>
      </p:sp>
      <p:sp>
        <p:nvSpPr>
          <p:cNvPr id="5" name="Title 4">
            <a:extLst>
              <a:ext uri="{FF2B5EF4-FFF2-40B4-BE49-F238E27FC236}">
                <a16:creationId xmlns:a16="http://schemas.microsoft.com/office/drawing/2014/main" id="{E788FA7C-DBAD-543E-B3F9-DE85F4F75C7E}"/>
              </a:ext>
            </a:extLst>
          </p:cNvPr>
          <p:cNvSpPr>
            <a:spLocks noGrp="1"/>
          </p:cNvSpPr>
          <p:nvPr>
            <p:ph type="title"/>
          </p:nvPr>
        </p:nvSpPr>
        <p:spPr>
          <a:xfrm>
            <a:off x="575632" y="319489"/>
            <a:ext cx="8992912" cy="556811"/>
          </a:xfrm>
        </p:spPr>
        <p:txBody>
          <a:bodyPr anchor="t">
            <a:normAutofit/>
          </a:bodyPr>
          <a:lstStyle/>
          <a:p>
            <a:r>
              <a:rPr lang="en-US" sz="2900"/>
              <a:t>3 Best Practices For Hiring in a Candidate’s Market </a:t>
            </a:r>
          </a:p>
        </p:txBody>
      </p:sp>
      <p:graphicFrame>
        <p:nvGraphicFramePr>
          <p:cNvPr id="8" name="Content Placeholder 5">
            <a:extLst>
              <a:ext uri="{FF2B5EF4-FFF2-40B4-BE49-F238E27FC236}">
                <a16:creationId xmlns:a16="http://schemas.microsoft.com/office/drawing/2014/main" id="{1C767000-D3AE-7585-B5BA-2149E1996A8C}"/>
              </a:ext>
            </a:extLst>
          </p:cNvPr>
          <p:cNvGraphicFramePr>
            <a:graphicFrameLocks noGrp="1"/>
          </p:cNvGraphicFramePr>
          <p:nvPr>
            <p:ph idx="1"/>
            <p:extLst>
              <p:ext uri="{D42A27DB-BD31-4B8C-83A1-F6EECF244321}">
                <p14:modId xmlns:p14="http://schemas.microsoft.com/office/powerpoint/2010/main" val="138117726"/>
              </p:ext>
            </p:extLst>
          </p:nvPr>
        </p:nvGraphicFramePr>
        <p:xfrm>
          <a:off x="575631" y="1692883"/>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1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A70F5-CBC7-01BA-9A6E-B7146E461552}"/>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25</a:t>
            </a:fld>
            <a:endParaRPr lang="en-US"/>
          </a:p>
        </p:txBody>
      </p:sp>
      <p:sp>
        <p:nvSpPr>
          <p:cNvPr id="4" name="Text Placeholder 3">
            <a:extLst>
              <a:ext uri="{FF2B5EF4-FFF2-40B4-BE49-F238E27FC236}">
                <a16:creationId xmlns:a16="http://schemas.microsoft.com/office/drawing/2014/main" id="{3B21DA98-4A61-8DCC-4215-AABCB9EC4FAD}"/>
              </a:ext>
            </a:extLst>
          </p:cNvPr>
          <p:cNvSpPr>
            <a:spLocks noGrp="1"/>
          </p:cNvSpPr>
          <p:nvPr>
            <p:ph type="body" sz="quarter" idx="13"/>
          </p:nvPr>
        </p:nvSpPr>
        <p:spPr>
          <a:xfrm>
            <a:off x="576263" y="1188157"/>
            <a:ext cx="11006137" cy="471310"/>
          </a:xfrm>
        </p:spPr>
        <p:txBody>
          <a:bodyPr>
            <a:normAutofit/>
          </a:bodyPr>
          <a:lstStyle/>
          <a:p>
            <a:r>
              <a:rPr lang="en-US" dirty="0"/>
              <a:t>5 ways to prevent candidates from dropping out of the hiring process:</a:t>
            </a:r>
          </a:p>
        </p:txBody>
      </p:sp>
      <p:sp>
        <p:nvSpPr>
          <p:cNvPr id="5" name="Title 4">
            <a:extLst>
              <a:ext uri="{FF2B5EF4-FFF2-40B4-BE49-F238E27FC236}">
                <a16:creationId xmlns:a16="http://schemas.microsoft.com/office/drawing/2014/main" id="{C7043F91-A74D-035C-F8FC-446EB7D116C0}"/>
              </a:ext>
            </a:extLst>
          </p:cNvPr>
          <p:cNvSpPr>
            <a:spLocks noGrp="1"/>
          </p:cNvSpPr>
          <p:nvPr>
            <p:ph type="title"/>
          </p:nvPr>
        </p:nvSpPr>
        <p:spPr>
          <a:xfrm>
            <a:off x="575632" y="319489"/>
            <a:ext cx="8992912" cy="556811"/>
          </a:xfrm>
        </p:spPr>
        <p:txBody>
          <a:bodyPr anchor="t">
            <a:normAutofit/>
          </a:bodyPr>
          <a:lstStyle/>
          <a:p>
            <a:r>
              <a:rPr lang="en-US" sz="3100"/>
              <a:t>How to Keep Candidates Engaged</a:t>
            </a:r>
          </a:p>
        </p:txBody>
      </p:sp>
      <p:graphicFrame>
        <p:nvGraphicFramePr>
          <p:cNvPr id="7" name="Content Placeholder 2">
            <a:extLst>
              <a:ext uri="{FF2B5EF4-FFF2-40B4-BE49-F238E27FC236}">
                <a16:creationId xmlns:a16="http://schemas.microsoft.com/office/drawing/2014/main" id="{964F66B6-5855-4DCF-885B-A94244AD60D1}"/>
              </a:ext>
            </a:extLst>
          </p:cNvPr>
          <p:cNvGraphicFramePr>
            <a:graphicFrameLocks noGrp="1"/>
          </p:cNvGraphicFramePr>
          <p:nvPr>
            <p:ph idx="1"/>
            <p:extLst>
              <p:ext uri="{D42A27DB-BD31-4B8C-83A1-F6EECF244321}">
                <p14:modId xmlns:p14="http://schemas.microsoft.com/office/powerpoint/2010/main" val="3541031472"/>
              </p:ext>
            </p:extLst>
          </p:nvPr>
        </p:nvGraphicFramePr>
        <p:xfrm>
          <a:off x="575631" y="1659467"/>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389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7CDC67-54B6-63BF-1A5E-9C4DDAE29125}"/>
              </a:ext>
            </a:extLst>
          </p:cNvPr>
          <p:cNvSpPr>
            <a:spLocks noGrp="1"/>
          </p:cNvSpPr>
          <p:nvPr>
            <p:ph type="title"/>
          </p:nvPr>
        </p:nvSpPr>
        <p:spPr>
          <a:xfrm>
            <a:off x="575632" y="319489"/>
            <a:ext cx="8992912" cy="556811"/>
          </a:xfrm>
        </p:spPr>
        <p:txBody>
          <a:bodyPr anchor="t">
            <a:normAutofit fontScale="90000"/>
          </a:bodyPr>
          <a:lstStyle/>
          <a:p>
            <a:r>
              <a:rPr lang="en-US" sz="3800" dirty="0"/>
              <a:t>Poll</a:t>
            </a:r>
            <a:r>
              <a:rPr lang="en-US" sz="3100" dirty="0"/>
              <a:t> </a:t>
            </a:r>
            <a:r>
              <a:rPr lang="en-US" sz="3800" dirty="0"/>
              <a:t>Question</a:t>
            </a:r>
          </a:p>
        </p:txBody>
      </p:sp>
      <p:sp>
        <p:nvSpPr>
          <p:cNvPr id="4" name="Text Placeholder 3">
            <a:extLst>
              <a:ext uri="{FF2B5EF4-FFF2-40B4-BE49-F238E27FC236}">
                <a16:creationId xmlns:a16="http://schemas.microsoft.com/office/drawing/2014/main" id="{36EBD0DF-9EC3-56A7-6A37-1EE222700E3D}"/>
              </a:ext>
            </a:extLst>
          </p:cNvPr>
          <p:cNvSpPr>
            <a:spLocks noGrp="1"/>
          </p:cNvSpPr>
          <p:nvPr>
            <p:ph sz="half" idx="1"/>
          </p:nvPr>
        </p:nvSpPr>
        <p:spPr>
          <a:xfrm>
            <a:off x="838200" y="1561699"/>
            <a:ext cx="5181600" cy="4293428"/>
          </a:xfrm>
        </p:spPr>
        <p:txBody>
          <a:bodyPr>
            <a:normAutofit/>
          </a:bodyPr>
          <a:lstStyle/>
          <a:p>
            <a:pPr marL="12700" indent="0" algn="ctr">
              <a:buNone/>
            </a:pPr>
            <a:r>
              <a:rPr lang="en-US" sz="4800" dirty="0"/>
              <a:t>Has your organization found it harder or easier to recruit for open roles this year?</a:t>
            </a:r>
          </a:p>
          <a:p>
            <a:endParaRPr lang="en-US" dirty="0"/>
          </a:p>
        </p:txBody>
      </p:sp>
      <p:pic>
        <p:nvPicPr>
          <p:cNvPr id="6" name="Picture 6" descr="Wood human figure">
            <a:extLst>
              <a:ext uri="{FF2B5EF4-FFF2-40B4-BE49-F238E27FC236}">
                <a16:creationId xmlns:a16="http://schemas.microsoft.com/office/drawing/2014/main" id="{7786BB91-5AA3-4099-F4E8-BE4C4C0FA00C}"/>
              </a:ext>
            </a:extLst>
          </p:cNvPr>
          <p:cNvPicPr>
            <a:picLocks noChangeAspect="1"/>
          </p:cNvPicPr>
          <p:nvPr/>
        </p:nvPicPr>
        <p:blipFill rotWithShape="1">
          <a:blip r:embed="rId3"/>
          <a:srcRect r="29944"/>
          <a:stretch/>
        </p:blipFill>
        <p:spPr>
          <a:xfrm>
            <a:off x="6172200" y="1239864"/>
            <a:ext cx="5181600" cy="4937099"/>
          </a:xfrm>
          <a:prstGeom prst="rect">
            <a:avLst/>
          </a:prstGeom>
          <a:noFill/>
        </p:spPr>
      </p:pic>
      <p:sp>
        <p:nvSpPr>
          <p:cNvPr id="2" name="Slide Number Placeholder 1">
            <a:extLst>
              <a:ext uri="{FF2B5EF4-FFF2-40B4-BE49-F238E27FC236}">
                <a16:creationId xmlns:a16="http://schemas.microsoft.com/office/drawing/2014/main" id="{70B53DC6-F996-A41A-3FD8-442819DC2A47}"/>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26</a:t>
            </a:fld>
            <a:endParaRPr lang="en-US"/>
          </a:p>
        </p:txBody>
      </p:sp>
    </p:spTree>
    <p:extLst>
      <p:ext uri="{BB962C8B-B14F-4D97-AF65-F5344CB8AC3E}">
        <p14:creationId xmlns:p14="http://schemas.microsoft.com/office/powerpoint/2010/main" val="140732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A072D-1DD4-4503-8467-D2ECFA43B9CD}"/>
              </a:ext>
            </a:extLst>
          </p:cNvPr>
          <p:cNvSpPr>
            <a:spLocks noGrp="1"/>
          </p:cNvSpPr>
          <p:nvPr>
            <p:ph type="ctrTitle"/>
          </p:nvPr>
        </p:nvSpPr>
        <p:spPr/>
        <p:txBody>
          <a:bodyPr/>
          <a:lstStyle/>
          <a:p>
            <a:r>
              <a:rPr lang="en-US" dirty="0"/>
              <a:t>Hiring Process and Strategies </a:t>
            </a:r>
          </a:p>
        </p:txBody>
      </p:sp>
    </p:spTree>
    <p:extLst>
      <p:ext uri="{BB962C8B-B14F-4D97-AF65-F5344CB8AC3E}">
        <p14:creationId xmlns:p14="http://schemas.microsoft.com/office/powerpoint/2010/main" val="86017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844EB-8B09-40DC-A90B-FA1E79C27208}"/>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28</a:t>
            </a:fld>
            <a:endParaRPr lang="en-US"/>
          </a:p>
        </p:txBody>
      </p:sp>
      <p:sp>
        <p:nvSpPr>
          <p:cNvPr id="14" name="Title 4">
            <a:extLst>
              <a:ext uri="{FF2B5EF4-FFF2-40B4-BE49-F238E27FC236}">
                <a16:creationId xmlns:a16="http://schemas.microsoft.com/office/drawing/2014/main" id="{9C69BCAC-CE44-81A8-4899-9470C8963889}"/>
              </a:ext>
            </a:extLst>
          </p:cNvPr>
          <p:cNvSpPr>
            <a:spLocks noGrp="1"/>
          </p:cNvSpPr>
          <p:nvPr>
            <p:ph type="title"/>
          </p:nvPr>
        </p:nvSpPr>
        <p:spPr>
          <a:xfrm>
            <a:off x="575632" y="319489"/>
            <a:ext cx="8992912" cy="556811"/>
          </a:xfrm>
        </p:spPr>
        <p:txBody>
          <a:bodyPr/>
          <a:lstStyle/>
          <a:p>
            <a:r>
              <a:rPr lang="en-US" dirty="0"/>
              <a:t>The Recruitment Process</a:t>
            </a:r>
          </a:p>
        </p:txBody>
      </p:sp>
      <p:sp>
        <p:nvSpPr>
          <p:cNvPr id="4" name="Content Placeholder 3">
            <a:extLst>
              <a:ext uri="{FF2B5EF4-FFF2-40B4-BE49-F238E27FC236}">
                <a16:creationId xmlns:a16="http://schemas.microsoft.com/office/drawing/2014/main" id="{A60DA479-84AD-413D-CE06-EB7B0C9F31F6}"/>
              </a:ext>
            </a:extLst>
          </p:cNvPr>
          <p:cNvSpPr>
            <a:spLocks noGrp="1"/>
          </p:cNvSpPr>
          <p:nvPr>
            <p:ph idx="1"/>
          </p:nvPr>
        </p:nvSpPr>
        <p:spPr>
          <a:xfrm>
            <a:off x="176048" y="1995642"/>
            <a:ext cx="3610606" cy="4479317"/>
          </a:xfrm>
        </p:spPr>
        <p:txBody>
          <a:bodyPr/>
          <a:lstStyle/>
          <a:p>
            <a:pPr marL="0" indent="0" algn="ctr">
              <a:buNone/>
            </a:pPr>
            <a:r>
              <a:rPr lang="en-US" sz="2000" b="1" dirty="0">
                <a:solidFill>
                  <a:schemeClr val="accent3"/>
                </a:solidFill>
                <a:latin typeface="Palatino" pitchFamily="2" charset="77"/>
                <a:ea typeface="Palatino" pitchFamily="2" charset="77"/>
              </a:rPr>
              <a:t>Candidate applies</a:t>
            </a:r>
          </a:p>
          <a:p>
            <a:pPr marL="0" indent="0" algn="ctr">
              <a:buNone/>
            </a:pPr>
            <a:endParaRPr lang="en-US" sz="2000" b="1" dirty="0">
              <a:solidFill>
                <a:schemeClr val="accent3"/>
              </a:solidFill>
              <a:latin typeface="Palatino" pitchFamily="2" charset="77"/>
              <a:ea typeface="Palatino" pitchFamily="2" charset="77"/>
            </a:endParaRPr>
          </a:p>
          <a:p>
            <a:pPr marL="0" indent="0" algn="ctr">
              <a:buNone/>
            </a:pPr>
            <a:endParaRPr lang="en-US" sz="2000" b="1" dirty="0">
              <a:solidFill>
                <a:schemeClr val="accent3"/>
              </a:solidFill>
              <a:latin typeface="Palatino" pitchFamily="2" charset="77"/>
              <a:ea typeface="Palatino" pitchFamily="2" charset="77"/>
            </a:endParaRPr>
          </a:p>
          <a:p>
            <a:pPr marL="0" indent="0" algn="ctr">
              <a:buNone/>
            </a:pPr>
            <a:br>
              <a:rPr lang="en-US" sz="2000" b="1" dirty="0">
                <a:solidFill>
                  <a:schemeClr val="accent3"/>
                </a:solidFill>
                <a:latin typeface="Palatino" pitchFamily="2" charset="77"/>
                <a:ea typeface="Palatino" pitchFamily="2" charset="77"/>
              </a:rPr>
            </a:br>
            <a:endParaRPr lang="en-US" sz="2000" b="1" dirty="0">
              <a:solidFill>
                <a:schemeClr val="accent3"/>
              </a:solidFill>
              <a:latin typeface="Palatino" pitchFamily="2" charset="77"/>
              <a:ea typeface="Palatino" pitchFamily="2" charset="77"/>
            </a:endParaRPr>
          </a:p>
          <a:p>
            <a:pPr marL="0" indent="0" algn="ctr">
              <a:buNone/>
            </a:pPr>
            <a:r>
              <a:rPr lang="en-US" sz="2000" b="1" dirty="0">
                <a:solidFill>
                  <a:schemeClr val="accent3"/>
                </a:solidFill>
                <a:latin typeface="Palatino" pitchFamily="2" charset="77"/>
                <a:ea typeface="Palatino" pitchFamily="2" charset="77"/>
              </a:rPr>
              <a:t>Resume is reviewed</a:t>
            </a:r>
          </a:p>
          <a:p>
            <a:pPr marL="0" indent="0" algn="ctr">
              <a:buNone/>
            </a:pPr>
            <a:br>
              <a:rPr lang="en-US" sz="2000" b="1" dirty="0">
                <a:solidFill>
                  <a:schemeClr val="accent3"/>
                </a:solidFill>
                <a:latin typeface="Palatino" pitchFamily="2" charset="77"/>
                <a:ea typeface="Palatino" pitchFamily="2" charset="77"/>
              </a:rPr>
            </a:br>
            <a:endParaRPr lang="en-US" sz="2000" b="1" dirty="0">
              <a:solidFill>
                <a:schemeClr val="accent3"/>
              </a:solidFill>
              <a:latin typeface="Palatino" pitchFamily="2" charset="77"/>
              <a:ea typeface="Palatino" pitchFamily="2" charset="77"/>
            </a:endParaRPr>
          </a:p>
          <a:p>
            <a:pPr marL="0" indent="0" algn="ctr">
              <a:buNone/>
            </a:pPr>
            <a:br>
              <a:rPr lang="en-US" sz="2000" b="1" dirty="0">
                <a:solidFill>
                  <a:schemeClr val="accent3"/>
                </a:solidFill>
                <a:latin typeface="Palatino" pitchFamily="2" charset="77"/>
                <a:ea typeface="Palatino" pitchFamily="2" charset="77"/>
              </a:rPr>
            </a:br>
            <a:endParaRPr lang="en-US" sz="2000" b="1" dirty="0">
              <a:solidFill>
                <a:schemeClr val="accent3"/>
              </a:solidFill>
              <a:latin typeface="Palatino" pitchFamily="2" charset="77"/>
              <a:ea typeface="Palatino" pitchFamily="2" charset="77"/>
            </a:endParaRPr>
          </a:p>
          <a:p>
            <a:pPr marL="0" indent="0" algn="ctr">
              <a:buNone/>
            </a:pPr>
            <a:r>
              <a:rPr lang="en-US" sz="2000" b="1" dirty="0">
                <a:solidFill>
                  <a:schemeClr val="accent3"/>
                </a:solidFill>
                <a:latin typeface="Palatino" pitchFamily="2" charset="77"/>
                <a:ea typeface="Palatino" pitchFamily="2" charset="77"/>
              </a:rPr>
              <a:t>Viable candidates are phone screened</a:t>
            </a:r>
          </a:p>
        </p:txBody>
      </p:sp>
      <p:sp>
        <p:nvSpPr>
          <p:cNvPr id="5" name="TextBox 4">
            <a:extLst>
              <a:ext uri="{FF2B5EF4-FFF2-40B4-BE49-F238E27FC236}">
                <a16:creationId xmlns:a16="http://schemas.microsoft.com/office/drawing/2014/main" id="{C553C89E-DF65-E893-0DDB-967E4EF299A1}"/>
              </a:ext>
            </a:extLst>
          </p:cNvPr>
          <p:cNvSpPr txBox="1"/>
          <p:nvPr/>
        </p:nvSpPr>
        <p:spPr>
          <a:xfrm>
            <a:off x="4271988" y="1464282"/>
            <a:ext cx="3714725" cy="4479317"/>
          </a:xfrm>
          <a:prstGeom prst="rect">
            <a:avLst/>
          </a:prstGeom>
          <a:noFill/>
        </p:spPr>
        <p:txBody>
          <a:bodyPr wrap="square" rtlCol="0">
            <a:noAutofit/>
          </a:bodyPr>
          <a:lstStyle/>
          <a:p>
            <a:pPr algn="l"/>
            <a:endParaRPr lang="en-US" sz="1600" b="1" dirty="0">
              <a:latin typeface="Palatino" pitchFamily="2" charset="0"/>
              <a:ea typeface="Palatino" pitchFamily="2" charset="0"/>
            </a:endParaRPr>
          </a:p>
        </p:txBody>
      </p:sp>
      <p:sp>
        <p:nvSpPr>
          <p:cNvPr id="6" name="TextBox 5">
            <a:extLst>
              <a:ext uri="{FF2B5EF4-FFF2-40B4-BE49-F238E27FC236}">
                <a16:creationId xmlns:a16="http://schemas.microsoft.com/office/drawing/2014/main" id="{310EB0FB-0621-0EED-297D-F4A6D17DEE26}"/>
              </a:ext>
            </a:extLst>
          </p:cNvPr>
          <p:cNvSpPr txBox="1"/>
          <p:nvPr/>
        </p:nvSpPr>
        <p:spPr>
          <a:xfrm>
            <a:off x="4382546" y="1995644"/>
            <a:ext cx="3610606" cy="4479317"/>
          </a:xfrm>
          <a:prstGeom prst="rect">
            <a:avLst/>
          </a:prstGeom>
          <a:noFill/>
        </p:spPr>
        <p:txBody>
          <a:bodyPr wrap="square" rtlCol="0">
            <a:noAutofit/>
          </a:bodyPr>
          <a:lstStyle/>
          <a:p>
            <a:pPr algn="ctr"/>
            <a:r>
              <a:rPr lang="en-US" sz="2000" b="1" dirty="0">
                <a:latin typeface="Palatino" pitchFamily="2" charset="0"/>
                <a:ea typeface="Palatino" pitchFamily="2" charset="0"/>
              </a:rPr>
              <a:t>Top candidates are submitted to the hiring manager</a:t>
            </a:r>
            <a:br>
              <a:rPr lang="en-US" sz="2000" b="1" dirty="0">
                <a:latin typeface="Palatino" pitchFamily="2" charset="0"/>
                <a:ea typeface="Palatino" pitchFamily="2" charset="0"/>
              </a:rPr>
            </a:br>
            <a:endParaRPr lang="en-US" sz="2000" b="1" dirty="0">
              <a:latin typeface="Palatino" pitchFamily="2" charset="0"/>
              <a:ea typeface="Palatino" pitchFamily="2" charset="0"/>
            </a:endParaRPr>
          </a:p>
          <a:p>
            <a:pPr algn="ctr"/>
            <a:endParaRPr lang="en-US" sz="2000" b="1" dirty="0">
              <a:latin typeface="Palatino" pitchFamily="2" charset="0"/>
              <a:ea typeface="Palatino" pitchFamily="2" charset="0"/>
            </a:endParaRPr>
          </a:p>
          <a:p>
            <a:pPr algn="ctr"/>
            <a:endParaRPr lang="en-US" sz="2000" b="1" dirty="0">
              <a:latin typeface="Palatino" pitchFamily="2" charset="0"/>
              <a:ea typeface="Palatino" pitchFamily="2" charset="0"/>
            </a:endParaRPr>
          </a:p>
          <a:p>
            <a:pPr algn="ctr"/>
            <a:endParaRPr lang="en-US" sz="2000" b="1" dirty="0">
              <a:latin typeface="Palatino" pitchFamily="2" charset="0"/>
              <a:ea typeface="Palatino" pitchFamily="2" charset="0"/>
            </a:endParaRPr>
          </a:p>
          <a:p>
            <a:pPr algn="ctr"/>
            <a:r>
              <a:rPr lang="en-US" sz="2000" b="1" dirty="0">
                <a:latin typeface="Palatino" pitchFamily="2" charset="0"/>
                <a:ea typeface="Palatino" pitchFamily="2" charset="0"/>
              </a:rPr>
              <a:t>Candidates complete </a:t>
            </a:r>
            <a:r>
              <a:rPr lang="en-US" sz="2000" b="1" dirty="0" err="1">
                <a:latin typeface="Palatino" pitchFamily="2" charset="0"/>
                <a:ea typeface="Palatino" pitchFamily="2" charset="0"/>
              </a:rPr>
              <a:t>prehire</a:t>
            </a:r>
            <a:r>
              <a:rPr lang="en-US" sz="2000" b="1" dirty="0">
                <a:latin typeface="Palatino" pitchFamily="2" charset="0"/>
                <a:ea typeface="Palatino" pitchFamily="2" charset="0"/>
              </a:rPr>
              <a:t> assessments</a:t>
            </a:r>
            <a:br>
              <a:rPr lang="en-US" sz="2000" b="1" dirty="0">
                <a:latin typeface="Palatino" pitchFamily="2" charset="0"/>
                <a:ea typeface="Palatino" pitchFamily="2" charset="0"/>
              </a:rPr>
            </a:br>
            <a:endParaRPr lang="en-US" sz="2000" b="1" dirty="0">
              <a:latin typeface="Palatino" pitchFamily="2" charset="0"/>
              <a:ea typeface="Palatino" pitchFamily="2" charset="0"/>
            </a:endParaRPr>
          </a:p>
          <a:p>
            <a:pPr algn="ctr"/>
            <a:endParaRPr lang="en-US" sz="2000" b="1" dirty="0">
              <a:latin typeface="Palatino" pitchFamily="2" charset="0"/>
              <a:ea typeface="Palatino" pitchFamily="2" charset="0"/>
            </a:endParaRPr>
          </a:p>
          <a:p>
            <a:pPr algn="ctr"/>
            <a:br>
              <a:rPr lang="en-US" sz="2000" b="1" dirty="0">
                <a:latin typeface="Palatino" pitchFamily="2" charset="0"/>
                <a:ea typeface="Palatino" pitchFamily="2" charset="0"/>
              </a:rPr>
            </a:br>
            <a:endParaRPr lang="en-US" sz="2000" b="1" dirty="0">
              <a:latin typeface="Palatino" pitchFamily="2" charset="0"/>
              <a:ea typeface="Palatino" pitchFamily="2" charset="0"/>
            </a:endParaRPr>
          </a:p>
          <a:p>
            <a:pPr algn="ctr"/>
            <a:r>
              <a:rPr lang="en-US" sz="2000" b="1" dirty="0">
                <a:latin typeface="Palatino" pitchFamily="2" charset="0"/>
                <a:ea typeface="Palatino" pitchFamily="2" charset="0"/>
              </a:rPr>
              <a:t>Hiring manager conducts interview</a:t>
            </a:r>
            <a:endParaRPr lang="en-US" sz="1600" b="1" dirty="0">
              <a:latin typeface="Palatino" pitchFamily="2" charset="0"/>
              <a:ea typeface="Palatino" pitchFamily="2" charset="0"/>
            </a:endParaRPr>
          </a:p>
          <a:p>
            <a:pPr algn="ctr"/>
            <a:endParaRPr lang="en-US" sz="1600" b="1" dirty="0">
              <a:latin typeface="Palatino" pitchFamily="2" charset="0"/>
              <a:ea typeface="Palatino" pitchFamily="2" charset="0"/>
            </a:endParaRPr>
          </a:p>
        </p:txBody>
      </p:sp>
      <p:sp>
        <p:nvSpPr>
          <p:cNvPr id="8" name="TextBox 7">
            <a:extLst>
              <a:ext uri="{FF2B5EF4-FFF2-40B4-BE49-F238E27FC236}">
                <a16:creationId xmlns:a16="http://schemas.microsoft.com/office/drawing/2014/main" id="{AE5F72D4-5038-F055-988A-47FF9B198779}"/>
              </a:ext>
            </a:extLst>
          </p:cNvPr>
          <p:cNvSpPr txBox="1"/>
          <p:nvPr/>
        </p:nvSpPr>
        <p:spPr>
          <a:xfrm>
            <a:off x="8278326" y="2006722"/>
            <a:ext cx="3714725" cy="4479317"/>
          </a:xfrm>
          <a:prstGeom prst="rect">
            <a:avLst/>
          </a:prstGeom>
          <a:noFill/>
        </p:spPr>
        <p:txBody>
          <a:bodyPr wrap="square" rtlCol="0">
            <a:noAutofit/>
          </a:bodyPr>
          <a:lstStyle/>
          <a:p>
            <a:pPr algn="ctr"/>
            <a:r>
              <a:rPr lang="en-US" sz="2000" b="1" dirty="0">
                <a:solidFill>
                  <a:schemeClr val="accent1"/>
                </a:solidFill>
                <a:latin typeface="Palatino" pitchFamily="2" charset="0"/>
                <a:ea typeface="Palatino" pitchFamily="2" charset="0"/>
              </a:rPr>
              <a:t>An offer is made to the top candidate</a:t>
            </a:r>
          </a:p>
          <a:p>
            <a:pPr algn="ctr"/>
            <a:endParaRPr lang="en-US" sz="2000" b="1" dirty="0">
              <a:solidFill>
                <a:schemeClr val="accent1"/>
              </a:solidFill>
              <a:latin typeface="Palatino" pitchFamily="2" charset="0"/>
              <a:ea typeface="Palatino" pitchFamily="2" charset="0"/>
            </a:endParaRPr>
          </a:p>
          <a:p>
            <a:pPr algn="ctr"/>
            <a:br>
              <a:rPr lang="en-US" sz="2000" b="1" dirty="0">
                <a:solidFill>
                  <a:schemeClr val="accent1"/>
                </a:solidFill>
                <a:latin typeface="Palatino" pitchFamily="2" charset="0"/>
                <a:ea typeface="Palatino" pitchFamily="2" charset="0"/>
              </a:rPr>
            </a:br>
            <a:endParaRPr lang="en-US" sz="2000" b="1" dirty="0">
              <a:solidFill>
                <a:schemeClr val="accent1"/>
              </a:solidFill>
              <a:latin typeface="Palatino" pitchFamily="2" charset="0"/>
              <a:ea typeface="Palatino" pitchFamily="2" charset="0"/>
            </a:endParaRPr>
          </a:p>
          <a:p>
            <a:pPr algn="ctr"/>
            <a:endParaRPr lang="en-US" sz="2000" b="1" dirty="0">
              <a:solidFill>
                <a:schemeClr val="accent1"/>
              </a:solidFill>
              <a:latin typeface="Palatino" pitchFamily="2" charset="0"/>
              <a:ea typeface="Palatino" pitchFamily="2" charset="0"/>
            </a:endParaRPr>
          </a:p>
          <a:p>
            <a:pPr algn="ctr"/>
            <a:r>
              <a:rPr lang="en-US" sz="2000" b="1" dirty="0">
                <a:solidFill>
                  <a:schemeClr val="accent1"/>
                </a:solidFill>
                <a:latin typeface="Palatino" pitchFamily="2" charset="0"/>
                <a:ea typeface="Palatino" pitchFamily="2" charset="0"/>
              </a:rPr>
              <a:t>Employer conducts background check</a:t>
            </a:r>
          </a:p>
          <a:p>
            <a:pPr algn="ctr"/>
            <a:endParaRPr lang="en-US" sz="2000" b="1" dirty="0">
              <a:solidFill>
                <a:schemeClr val="accent1"/>
              </a:solidFill>
              <a:latin typeface="Palatino" pitchFamily="2" charset="0"/>
              <a:ea typeface="Palatino" pitchFamily="2" charset="0"/>
            </a:endParaRPr>
          </a:p>
          <a:p>
            <a:pPr algn="ctr"/>
            <a:br>
              <a:rPr lang="en-US" sz="2000" b="1" dirty="0">
                <a:solidFill>
                  <a:schemeClr val="accent1"/>
                </a:solidFill>
                <a:latin typeface="Palatino" pitchFamily="2" charset="0"/>
                <a:ea typeface="Palatino" pitchFamily="2" charset="0"/>
              </a:rPr>
            </a:br>
            <a:endParaRPr lang="en-US" sz="2000" b="1" dirty="0">
              <a:solidFill>
                <a:schemeClr val="accent1"/>
              </a:solidFill>
              <a:latin typeface="Palatino" pitchFamily="2" charset="0"/>
              <a:ea typeface="Palatino" pitchFamily="2" charset="0"/>
            </a:endParaRPr>
          </a:p>
          <a:p>
            <a:pPr algn="ctr"/>
            <a:endParaRPr lang="en-US" sz="2000" b="1" dirty="0">
              <a:solidFill>
                <a:schemeClr val="accent1"/>
              </a:solidFill>
              <a:latin typeface="Palatino" pitchFamily="2" charset="0"/>
              <a:ea typeface="Palatino" pitchFamily="2" charset="0"/>
            </a:endParaRPr>
          </a:p>
          <a:p>
            <a:pPr algn="ctr"/>
            <a:r>
              <a:rPr lang="en-US" sz="2000" b="1" dirty="0">
                <a:solidFill>
                  <a:schemeClr val="accent1"/>
                </a:solidFill>
                <a:latin typeface="Palatino" pitchFamily="2" charset="0"/>
                <a:ea typeface="Palatino" pitchFamily="2" charset="0"/>
              </a:rPr>
              <a:t>Candidate is hired and</a:t>
            </a:r>
            <a:br>
              <a:rPr lang="en-US" sz="2000" b="1" dirty="0">
                <a:solidFill>
                  <a:schemeClr val="accent1"/>
                </a:solidFill>
                <a:latin typeface="Palatino" pitchFamily="2" charset="0"/>
                <a:ea typeface="Palatino" pitchFamily="2" charset="0"/>
              </a:rPr>
            </a:br>
            <a:r>
              <a:rPr lang="en-US" sz="2000" b="1" dirty="0">
                <a:solidFill>
                  <a:schemeClr val="accent1"/>
                </a:solidFill>
                <a:latin typeface="Palatino" pitchFamily="2" charset="0"/>
                <a:ea typeface="Palatino" pitchFamily="2" charset="0"/>
              </a:rPr>
              <a:t>begins onboarding</a:t>
            </a:r>
          </a:p>
        </p:txBody>
      </p:sp>
      <p:sp>
        <p:nvSpPr>
          <p:cNvPr id="9" name="TextBox 8">
            <a:extLst>
              <a:ext uri="{FF2B5EF4-FFF2-40B4-BE49-F238E27FC236}">
                <a16:creationId xmlns:a16="http://schemas.microsoft.com/office/drawing/2014/main" id="{64503021-D885-C0F8-A8A7-F55EDA44CEF8}"/>
              </a:ext>
            </a:extLst>
          </p:cNvPr>
          <p:cNvSpPr txBox="1"/>
          <p:nvPr/>
        </p:nvSpPr>
        <p:spPr>
          <a:xfrm>
            <a:off x="503665" y="1006035"/>
            <a:ext cx="3071813" cy="792770"/>
          </a:xfrm>
          <a:prstGeom prst="rect">
            <a:avLst/>
          </a:prstGeom>
          <a:noFill/>
        </p:spPr>
        <p:txBody>
          <a:bodyPr wrap="square" rtlCol="0">
            <a:noAutofit/>
          </a:bodyPr>
          <a:lstStyle/>
          <a:p>
            <a:pPr algn="ctr"/>
            <a:r>
              <a:rPr lang="en-US" sz="4800" b="1" u="sng" dirty="0">
                <a:solidFill>
                  <a:schemeClr val="accent3"/>
                </a:solidFill>
                <a:latin typeface="Palatino" pitchFamily="2" charset="0"/>
                <a:ea typeface="Palatino" pitchFamily="2" charset="0"/>
              </a:rPr>
              <a:t>Prescreen</a:t>
            </a:r>
          </a:p>
        </p:txBody>
      </p:sp>
      <p:sp>
        <p:nvSpPr>
          <p:cNvPr id="10" name="TextBox 9">
            <a:extLst>
              <a:ext uri="{FF2B5EF4-FFF2-40B4-BE49-F238E27FC236}">
                <a16:creationId xmlns:a16="http://schemas.microsoft.com/office/drawing/2014/main" id="{419DCA11-DE31-BC13-3EDD-A7F01C0AC8D3}"/>
              </a:ext>
            </a:extLst>
          </p:cNvPr>
          <p:cNvSpPr txBox="1"/>
          <p:nvPr/>
        </p:nvSpPr>
        <p:spPr>
          <a:xfrm>
            <a:off x="4703999" y="1006035"/>
            <a:ext cx="3071813" cy="792770"/>
          </a:xfrm>
          <a:prstGeom prst="rect">
            <a:avLst/>
          </a:prstGeom>
          <a:noFill/>
        </p:spPr>
        <p:txBody>
          <a:bodyPr wrap="square" rtlCol="0">
            <a:noAutofit/>
          </a:bodyPr>
          <a:lstStyle/>
          <a:p>
            <a:pPr algn="ctr"/>
            <a:r>
              <a:rPr lang="en-US" sz="4800" b="1" u="sng" dirty="0">
                <a:solidFill>
                  <a:schemeClr val="accent5"/>
                </a:solidFill>
                <a:latin typeface="Palatino" pitchFamily="2" charset="0"/>
                <a:ea typeface="Palatino" pitchFamily="2" charset="0"/>
              </a:rPr>
              <a:t>Interview</a:t>
            </a:r>
          </a:p>
        </p:txBody>
      </p:sp>
      <p:sp>
        <p:nvSpPr>
          <p:cNvPr id="11" name="TextBox 10">
            <a:extLst>
              <a:ext uri="{FF2B5EF4-FFF2-40B4-BE49-F238E27FC236}">
                <a16:creationId xmlns:a16="http://schemas.microsoft.com/office/drawing/2014/main" id="{1C70F414-560E-5621-95F6-3F8C4B11DF7B}"/>
              </a:ext>
            </a:extLst>
          </p:cNvPr>
          <p:cNvSpPr txBox="1"/>
          <p:nvPr/>
        </p:nvSpPr>
        <p:spPr>
          <a:xfrm>
            <a:off x="8683223" y="1006035"/>
            <a:ext cx="3071813" cy="792770"/>
          </a:xfrm>
          <a:prstGeom prst="rect">
            <a:avLst/>
          </a:prstGeom>
          <a:noFill/>
        </p:spPr>
        <p:txBody>
          <a:bodyPr wrap="square" rtlCol="0">
            <a:noAutofit/>
          </a:bodyPr>
          <a:lstStyle/>
          <a:p>
            <a:pPr algn="ctr"/>
            <a:r>
              <a:rPr lang="en-US" sz="4800" b="1" u="sng" dirty="0">
                <a:solidFill>
                  <a:schemeClr val="accent1"/>
                </a:solidFill>
                <a:latin typeface="Palatino" pitchFamily="2" charset="0"/>
                <a:ea typeface="Palatino" pitchFamily="2" charset="0"/>
              </a:rPr>
              <a:t>Hire</a:t>
            </a:r>
          </a:p>
        </p:txBody>
      </p:sp>
      <p:cxnSp>
        <p:nvCxnSpPr>
          <p:cNvPr id="13" name="Straight Connector 12">
            <a:extLst>
              <a:ext uri="{FF2B5EF4-FFF2-40B4-BE49-F238E27FC236}">
                <a16:creationId xmlns:a16="http://schemas.microsoft.com/office/drawing/2014/main" id="{0E7CB252-0A9E-D090-71B6-37DEBCCE013C}"/>
              </a:ext>
            </a:extLst>
          </p:cNvPr>
          <p:cNvCxnSpPr/>
          <p:nvPr/>
        </p:nvCxnSpPr>
        <p:spPr>
          <a:xfrm>
            <a:off x="4082196" y="2287609"/>
            <a:ext cx="0" cy="34907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B8AA42-20FD-2C13-7A6F-124C009C7584}"/>
              </a:ext>
            </a:extLst>
          </p:cNvPr>
          <p:cNvCxnSpPr/>
          <p:nvPr/>
        </p:nvCxnSpPr>
        <p:spPr>
          <a:xfrm>
            <a:off x="8143875" y="2287609"/>
            <a:ext cx="0" cy="34907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Down Arrow 16">
            <a:extLst>
              <a:ext uri="{FF2B5EF4-FFF2-40B4-BE49-F238E27FC236}">
                <a16:creationId xmlns:a16="http://schemas.microsoft.com/office/drawing/2014/main" id="{B48C29B9-1959-1ACA-361F-E2835FE854E2}"/>
              </a:ext>
            </a:extLst>
          </p:cNvPr>
          <p:cNvSpPr/>
          <p:nvPr/>
        </p:nvSpPr>
        <p:spPr>
          <a:xfrm>
            <a:off x="1685782" y="2740502"/>
            <a:ext cx="574173" cy="1014412"/>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
        <p:nvSpPr>
          <p:cNvPr id="19" name="Down Arrow 18">
            <a:extLst>
              <a:ext uri="{FF2B5EF4-FFF2-40B4-BE49-F238E27FC236}">
                <a16:creationId xmlns:a16="http://schemas.microsoft.com/office/drawing/2014/main" id="{CE27E416-42A1-E0C1-D1A3-3A4ED2655D5A}"/>
              </a:ext>
            </a:extLst>
          </p:cNvPr>
          <p:cNvSpPr/>
          <p:nvPr/>
        </p:nvSpPr>
        <p:spPr>
          <a:xfrm>
            <a:off x="1685783" y="4499774"/>
            <a:ext cx="574172" cy="1014411"/>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
        <p:nvSpPr>
          <p:cNvPr id="3" name="Down Arrow 2">
            <a:extLst>
              <a:ext uri="{FF2B5EF4-FFF2-40B4-BE49-F238E27FC236}">
                <a16:creationId xmlns:a16="http://schemas.microsoft.com/office/drawing/2014/main" id="{3C1FB75A-FE81-408F-8E72-972A5B94A3EE}"/>
              </a:ext>
            </a:extLst>
          </p:cNvPr>
          <p:cNvSpPr/>
          <p:nvPr/>
        </p:nvSpPr>
        <p:spPr>
          <a:xfrm>
            <a:off x="5952821" y="2740502"/>
            <a:ext cx="574173" cy="1014412"/>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
        <p:nvSpPr>
          <p:cNvPr id="7" name="Down Arrow 6">
            <a:extLst>
              <a:ext uri="{FF2B5EF4-FFF2-40B4-BE49-F238E27FC236}">
                <a16:creationId xmlns:a16="http://schemas.microsoft.com/office/drawing/2014/main" id="{BBFDE4BB-EBA3-C398-4FA2-1EDBEDE7960A}"/>
              </a:ext>
            </a:extLst>
          </p:cNvPr>
          <p:cNvSpPr/>
          <p:nvPr/>
        </p:nvSpPr>
        <p:spPr>
          <a:xfrm>
            <a:off x="5952820" y="4579463"/>
            <a:ext cx="574173" cy="1014412"/>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
        <p:nvSpPr>
          <p:cNvPr id="12" name="Down Arrow 11">
            <a:extLst>
              <a:ext uri="{FF2B5EF4-FFF2-40B4-BE49-F238E27FC236}">
                <a16:creationId xmlns:a16="http://schemas.microsoft.com/office/drawing/2014/main" id="{7760B57C-97F3-43A2-AFDB-318282BFF070}"/>
              </a:ext>
            </a:extLst>
          </p:cNvPr>
          <p:cNvSpPr/>
          <p:nvPr/>
        </p:nvSpPr>
        <p:spPr>
          <a:xfrm>
            <a:off x="9848601" y="2786512"/>
            <a:ext cx="574173" cy="1014412"/>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
        <p:nvSpPr>
          <p:cNvPr id="18" name="Down Arrow 17">
            <a:extLst>
              <a:ext uri="{FF2B5EF4-FFF2-40B4-BE49-F238E27FC236}">
                <a16:creationId xmlns:a16="http://schemas.microsoft.com/office/drawing/2014/main" id="{C39AAA02-E02D-E843-398C-D2F4D8ADAC80}"/>
              </a:ext>
            </a:extLst>
          </p:cNvPr>
          <p:cNvSpPr/>
          <p:nvPr/>
        </p:nvSpPr>
        <p:spPr>
          <a:xfrm>
            <a:off x="9846002" y="4579463"/>
            <a:ext cx="574173" cy="1014412"/>
          </a:xfrm>
          <a:prstGeom prst="downArrow">
            <a:avLst/>
          </a:prstGeom>
          <a:noFill/>
          <a:ln w="571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05206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4F7D7B-1EFE-9951-376C-6FC52B46BB11}"/>
              </a:ext>
            </a:extLst>
          </p:cNvPr>
          <p:cNvSpPr>
            <a:spLocks noGrp="1"/>
          </p:cNvSpPr>
          <p:nvPr>
            <p:ph type="sldNum" sz="quarter" idx="12"/>
          </p:nvPr>
        </p:nvSpPr>
        <p:spPr>
          <a:xfrm>
            <a:off x="11673402" y="6474961"/>
            <a:ext cx="417730" cy="365125"/>
          </a:xfrm>
        </p:spPr>
        <p:txBody>
          <a:bodyPr vert="horz" lIns="91440" tIns="45720" rIns="91440" bIns="45720" rtlCol="0" anchor="ctr">
            <a:normAutofit/>
          </a:bodyPr>
          <a:lstStyle/>
          <a:p>
            <a:pPr>
              <a:spcAft>
                <a:spcPts val="600"/>
              </a:spcAft>
            </a:pPr>
            <a:fld id="{BB202416-F046-4FA2-8B60-73AD606F27B1}" type="slidenum">
              <a:rPr lang="en-US" smtClean="0"/>
              <a:pPr>
                <a:spcAft>
                  <a:spcPts val="600"/>
                </a:spcAft>
              </a:pPr>
              <a:t>29</a:t>
            </a:fld>
            <a:endParaRPr lang="en-US"/>
          </a:p>
        </p:txBody>
      </p:sp>
      <p:sp>
        <p:nvSpPr>
          <p:cNvPr id="2" name="Title 1">
            <a:extLst>
              <a:ext uri="{FF2B5EF4-FFF2-40B4-BE49-F238E27FC236}">
                <a16:creationId xmlns:a16="http://schemas.microsoft.com/office/drawing/2014/main" id="{5A8699FB-1AD8-2A4E-FF2C-DDF32EDB3073}"/>
              </a:ext>
            </a:extLst>
          </p:cNvPr>
          <p:cNvSpPr>
            <a:spLocks noGrp="1"/>
          </p:cNvSpPr>
          <p:nvPr>
            <p:ph type="title"/>
          </p:nvPr>
        </p:nvSpPr>
        <p:spPr>
          <a:xfrm>
            <a:off x="575632" y="319489"/>
            <a:ext cx="8992912" cy="556811"/>
          </a:xfrm>
        </p:spPr>
        <p:txBody>
          <a:bodyPr vert="horz" lIns="91440" tIns="45720" rIns="91440" bIns="45720" rtlCol="0" anchor="t" anchorCtr="0">
            <a:normAutofit/>
          </a:bodyPr>
          <a:lstStyle/>
          <a:p>
            <a:r>
              <a:rPr lang="en-US" sz="3100" b="1" kern="1200"/>
              <a:t>Hiring Strategies</a:t>
            </a:r>
          </a:p>
        </p:txBody>
      </p:sp>
      <p:graphicFrame>
        <p:nvGraphicFramePr>
          <p:cNvPr id="8" name="TextBox 5">
            <a:extLst>
              <a:ext uri="{FF2B5EF4-FFF2-40B4-BE49-F238E27FC236}">
                <a16:creationId xmlns:a16="http://schemas.microsoft.com/office/drawing/2014/main" id="{62BA0ADD-8562-5C1D-4380-8E2F06C03E1E}"/>
              </a:ext>
            </a:extLst>
          </p:cNvPr>
          <p:cNvGraphicFramePr/>
          <p:nvPr>
            <p:extLst>
              <p:ext uri="{D42A27DB-BD31-4B8C-83A1-F6EECF244321}">
                <p14:modId xmlns:p14="http://schemas.microsoft.com/office/powerpoint/2010/main" val="933183281"/>
              </p:ext>
            </p:extLst>
          </p:nvPr>
        </p:nvGraphicFramePr>
        <p:xfrm>
          <a:off x="575631" y="1692883"/>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7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fontScale="92500"/>
          </a:bodyPr>
          <a:lstStyle/>
          <a:p>
            <a:pPr marL="0" indent="0" algn="ctr">
              <a:buNone/>
            </a:pPr>
            <a:r>
              <a:rPr lang="en-US" sz="11466" b="1" dirty="0"/>
              <a:t>2:00</a:t>
            </a:r>
          </a:p>
          <a:p>
            <a:pPr marL="0" indent="0" algn="ctr">
              <a:buNone/>
            </a:pPr>
            <a:r>
              <a:rPr lang="en-US" sz="3733" b="1" dirty="0"/>
              <a:t>minutes</a:t>
            </a:r>
          </a:p>
          <a:p>
            <a:pPr marL="0" indent="0" algn="ctr">
              <a:buNone/>
            </a:pPr>
            <a:r>
              <a:rPr lang="en-US" sz="2133" i="1" dirty="0"/>
              <a:t>until the webinar starts</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fontScale="92500"/>
          </a:bodyPr>
          <a:lstStyle/>
          <a:p>
            <a:pPr marL="0" indent="0">
              <a:buNone/>
            </a:pPr>
            <a:r>
              <a:rPr lang="en-US" sz="3200" b="1" dirty="0">
                <a:solidFill>
                  <a:srgbClr val="0088CE"/>
                </a:solidFill>
              </a:rPr>
              <a:t>While you wait, here are some fast facts about HR outsourcing:</a:t>
            </a:r>
            <a:endParaRPr lang="en-US" sz="3200" dirty="0"/>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rc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fontScale="92500"/>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Companies that use a  professional employer organization (PEO) are </a:t>
            </a:r>
            <a:r>
              <a:rPr lang="en-US" sz="2667" b="1" u="sng" dirty="0"/>
              <a:t>28% more satisfied </a:t>
            </a:r>
            <a:r>
              <a:rPr lang="en-US" sz="2667" dirty="0"/>
              <a:t>with their available selection of employee benefits.</a:t>
            </a:r>
          </a:p>
        </p:txBody>
      </p:sp>
      <p:sp>
        <p:nvSpPr>
          <p:cNvPr id="12" name="TextBox 11">
            <a:extLst>
              <a:ext uri="{FF2B5EF4-FFF2-40B4-BE49-F238E27FC236}">
                <a16:creationId xmlns:a16="http://schemas.microsoft.com/office/drawing/2014/main" id="{39BD205F-ACFD-CD4E-9C9E-53E5377FD1D5}"/>
              </a:ext>
            </a:extLst>
          </p:cNvPr>
          <p:cNvSpPr txBox="1"/>
          <p:nvPr/>
        </p:nvSpPr>
        <p:spPr>
          <a:xfrm>
            <a:off x="4937762" y="6011807"/>
            <a:ext cx="6257545" cy="235898"/>
          </a:xfrm>
          <a:prstGeom prst="rect">
            <a:avLst/>
          </a:prstGeom>
          <a:noFill/>
        </p:spPr>
        <p:txBody>
          <a:bodyPr wrap="square" rtlCol="0">
            <a:spAutoFit/>
          </a:bodyPr>
          <a:lstStyle/>
          <a:p>
            <a:r>
              <a:rPr lang="en-US" sz="933" dirty="0"/>
              <a:t>“PEOs: Taking Outsourcing a Step Beyond Pays off for Small &amp; Mid-Sized Companies” </a:t>
            </a:r>
            <a:r>
              <a:rPr lang="en-US" sz="933" i="1" dirty="0"/>
              <a:t>Aberdeen Group, 2011</a:t>
            </a:r>
          </a:p>
        </p:txBody>
      </p:sp>
    </p:spTree>
    <p:extLst>
      <p:ext uri="{BB962C8B-B14F-4D97-AF65-F5344CB8AC3E}">
        <p14:creationId xmlns:p14="http://schemas.microsoft.com/office/powerpoint/2010/main" val="2165088182"/>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4F7D7B-1EFE-9951-376C-6FC52B46BB11}"/>
              </a:ext>
            </a:extLst>
          </p:cNvPr>
          <p:cNvSpPr>
            <a:spLocks noGrp="1"/>
          </p:cNvSpPr>
          <p:nvPr>
            <p:ph type="sldNum" sz="quarter" idx="12"/>
          </p:nvPr>
        </p:nvSpPr>
        <p:spPr>
          <a:xfrm>
            <a:off x="11673402" y="6474961"/>
            <a:ext cx="417730" cy="365125"/>
          </a:xfrm>
        </p:spPr>
        <p:txBody>
          <a:bodyPr vert="horz" lIns="91440" tIns="45720" rIns="91440" bIns="45720" rtlCol="0" anchor="ctr">
            <a:normAutofit/>
          </a:bodyPr>
          <a:lstStyle/>
          <a:p>
            <a:pPr>
              <a:spcAft>
                <a:spcPts val="600"/>
              </a:spcAft>
            </a:pPr>
            <a:fld id="{BB202416-F046-4FA2-8B60-73AD606F27B1}" type="slidenum">
              <a:rPr lang="en-US" smtClean="0"/>
              <a:pPr>
                <a:spcAft>
                  <a:spcPts val="600"/>
                </a:spcAft>
              </a:pPr>
              <a:t>30</a:t>
            </a:fld>
            <a:endParaRPr lang="en-US"/>
          </a:p>
        </p:txBody>
      </p:sp>
      <p:sp>
        <p:nvSpPr>
          <p:cNvPr id="2" name="Title 1">
            <a:extLst>
              <a:ext uri="{FF2B5EF4-FFF2-40B4-BE49-F238E27FC236}">
                <a16:creationId xmlns:a16="http://schemas.microsoft.com/office/drawing/2014/main" id="{5A8699FB-1AD8-2A4E-FF2C-DDF32EDB3073}"/>
              </a:ext>
            </a:extLst>
          </p:cNvPr>
          <p:cNvSpPr>
            <a:spLocks noGrp="1"/>
          </p:cNvSpPr>
          <p:nvPr>
            <p:ph type="title"/>
          </p:nvPr>
        </p:nvSpPr>
        <p:spPr>
          <a:xfrm>
            <a:off x="575632" y="319489"/>
            <a:ext cx="8992912" cy="556811"/>
          </a:xfrm>
        </p:spPr>
        <p:txBody>
          <a:bodyPr vert="horz" lIns="91440" tIns="45720" rIns="91440" bIns="45720" rtlCol="0" anchor="t" anchorCtr="0">
            <a:normAutofit/>
          </a:bodyPr>
          <a:lstStyle/>
          <a:p>
            <a:r>
              <a:rPr lang="en-US" sz="3100" b="1" kern="1200"/>
              <a:t>Hiring Strategies</a:t>
            </a:r>
          </a:p>
        </p:txBody>
      </p:sp>
      <p:graphicFrame>
        <p:nvGraphicFramePr>
          <p:cNvPr id="8" name="TextBox 5">
            <a:extLst>
              <a:ext uri="{FF2B5EF4-FFF2-40B4-BE49-F238E27FC236}">
                <a16:creationId xmlns:a16="http://schemas.microsoft.com/office/drawing/2014/main" id="{62BA0ADD-8562-5C1D-4380-8E2F06C03E1E}"/>
              </a:ext>
            </a:extLst>
          </p:cNvPr>
          <p:cNvGraphicFramePr/>
          <p:nvPr>
            <p:extLst>
              <p:ext uri="{D42A27DB-BD31-4B8C-83A1-F6EECF244321}">
                <p14:modId xmlns:p14="http://schemas.microsoft.com/office/powerpoint/2010/main" val="2512696976"/>
              </p:ext>
            </p:extLst>
          </p:nvPr>
        </p:nvGraphicFramePr>
        <p:xfrm>
          <a:off x="2251431" y="1704605"/>
          <a:ext cx="7689138" cy="440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93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605AEA-C600-26E1-9CC3-0EEFB086ABDB}"/>
              </a:ext>
            </a:extLst>
          </p:cNvPr>
          <p:cNvSpPr>
            <a:spLocks noGrp="1"/>
          </p:cNvSpPr>
          <p:nvPr>
            <p:ph type="title"/>
          </p:nvPr>
        </p:nvSpPr>
        <p:spPr>
          <a:xfrm>
            <a:off x="839788" y="365127"/>
            <a:ext cx="10515600" cy="735254"/>
          </a:xfrm>
        </p:spPr>
        <p:txBody>
          <a:bodyPr anchor="t">
            <a:normAutofit/>
          </a:bodyPr>
          <a:lstStyle/>
          <a:p>
            <a:r>
              <a:rPr lang="en-US"/>
              <a:t>Hiring Strategy to Close Skills Gap</a:t>
            </a:r>
          </a:p>
        </p:txBody>
      </p:sp>
      <p:sp>
        <p:nvSpPr>
          <p:cNvPr id="4" name="Text Placeholder 3">
            <a:extLst>
              <a:ext uri="{FF2B5EF4-FFF2-40B4-BE49-F238E27FC236}">
                <a16:creationId xmlns:a16="http://schemas.microsoft.com/office/drawing/2014/main" id="{9C086A05-047B-4FF7-57BD-021CE2F5C034}"/>
              </a:ext>
            </a:extLst>
          </p:cNvPr>
          <p:cNvSpPr>
            <a:spLocks noGrp="1"/>
          </p:cNvSpPr>
          <p:nvPr>
            <p:ph type="body" idx="1"/>
          </p:nvPr>
        </p:nvSpPr>
        <p:spPr>
          <a:xfrm>
            <a:off x="839789" y="1543049"/>
            <a:ext cx="5157787" cy="532149"/>
          </a:xfrm>
        </p:spPr>
        <p:txBody>
          <a:bodyPr vert="horz" lIns="91440" tIns="45720" rIns="91440" bIns="45720" rtlCol="0" anchor="b">
            <a:normAutofit/>
          </a:bodyPr>
          <a:lstStyle/>
          <a:p>
            <a:pPr marL="169545" indent="-169545"/>
            <a:r>
              <a:rPr lang="en-US" u="sng" dirty="0">
                <a:solidFill>
                  <a:schemeClr val="accent4"/>
                </a:solidFill>
                <a:latin typeface="+mj-lt"/>
              </a:rPr>
              <a:t>Skills-First </a:t>
            </a:r>
            <a:r>
              <a:rPr lang="en-US" u="sng" dirty="0">
                <a:solidFill>
                  <a:schemeClr val="accent4"/>
                </a:solidFill>
                <a:latin typeface="+mj-lt"/>
                <a:ea typeface="Palatino" pitchFamily="2" charset="77"/>
              </a:rPr>
              <a:t>Approach</a:t>
            </a:r>
            <a:r>
              <a:rPr lang="en-US" u="sng" dirty="0">
                <a:solidFill>
                  <a:schemeClr val="accent4"/>
                </a:solidFill>
                <a:latin typeface="+mj-lt"/>
              </a:rPr>
              <a:t>:</a:t>
            </a:r>
          </a:p>
        </p:txBody>
      </p:sp>
      <p:sp>
        <p:nvSpPr>
          <p:cNvPr id="3" name="Content Placeholder 2">
            <a:extLst>
              <a:ext uri="{FF2B5EF4-FFF2-40B4-BE49-F238E27FC236}">
                <a16:creationId xmlns:a16="http://schemas.microsoft.com/office/drawing/2014/main" id="{0FCD59CA-2403-F566-4494-6532DBE36808}"/>
              </a:ext>
            </a:extLst>
          </p:cNvPr>
          <p:cNvSpPr>
            <a:spLocks noGrp="1"/>
          </p:cNvSpPr>
          <p:nvPr>
            <p:ph sz="half" idx="2"/>
          </p:nvPr>
        </p:nvSpPr>
        <p:spPr>
          <a:xfrm>
            <a:off x="839789" y="2075200"/>
            <a:ext cx="5157787" cy="3835495"/>
          </a:xfrm>
        </p:spPr>
        <p:txBody>
          <a:bodyPr vert="horz" lIns="91440" tIns="45720" rIns="91440" bIns="45720" rtlCol="0">
            <a:normAutofit/>
          </a:bodyPr>
          <a:lstStyle/>
          <a:p>
            <a:pPr marL="12700" indent="0">
              <a:buNone/>
            </a:pPr>
            <a:br>
              <a:rPr lang="en-US" sz="2400" b="0" kern="100" dirty="0"/>
            </a:br>
            <a:r>
              <a:rPr lang="en-US" sz="2400" b="0" kern="100" dirty="0"/>
              <a:t>A skills-first approach to talent management emphasizes a person's skills (hard and soft) and competencies, rather than degrees, job histories, and titles for attracting, hiring, and developing talent.</a:t>
            </a:r>
          </a:p>
        </p:txBody>
      </p:sp>
      <p:pic>
        <p:nvPicPr>
          <p:cNvPr id="7" name="Picture Placeholder 6" descr="A picture containing clothing, clipart, person, cartoon&#10;&#10;Description automatically generated">
            <a:extLst>
              <a:ext uri="{FF2B5EF4-FFF2-40B4-BE49-F238E27FC236}">
                <a16:creationId xmlns:a16="http://schemas.microsoft.com/office/drawing/2014/main" id="{A20AC998-03E7-C66F-D9DD-ED72A09FE846}"/>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336" r="2" b="2"/>
          <a:stretch/>
        </p:blipFill>
        <p:spPr>
          <a:xfrm>
            <a:off x="6490214" y="1634668"/>
            <a:ext cx="5183188" cy="3835495"/>
          </a:xfrm>
          <a:noFill/>
        </p:spPr>
      </p:pic>
      <p:sp>
        <p:nvSpPr>
          <p:cNvPr id="2" name="Slide Number Placeholder 1">
            <a:extLst>
              <a:ext uri="{FF2B5EF4-FFF2-40B4-BE49-F238E27FC236}">
                <a16:creationId xmlns:a16="http://schemas.microsoft.com/office/drawing/2014/main" id="{2D35E35C-0DBA-BE81-5890-9297826966AC}"/>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31</a:t>
            </a:fld>
            <a:endParaRPr lang="en-US"/>
          </a:p>
        </p:txBody>
      </p:sp>
      <p:sp>
        <p:nvSpPr>
          <p:cNvPr id="8" name="TextBox 7">
            <a:extLst>
              <a:ext uri="{FF2B5EF4-FFF2-40B4-BE49-F238E27FC236}">
                <a16:creationId xmlns:a16="http://schemas.microsoft.com/office/drawing/2014/main" id="{B8E08C38-D006-091E-EFA0-1B0B9D76A512}"/>
              </a:ext>
            </a:extLst>
          </p:cNvPr>
          <p:cNvSpPr txBox="1"/>
          <p:nvPr/>
        </p:nvSpPr>
        <p:spPr>
          <a:xfrm>
            <a:off x="3364523" y="1336431"/>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Tree>
    <p:extLst>
      <p:ext uri="{BB962C8B-B14F-4D97-AF65-F5344CB8AC3E}">
        <p14:creationId xmlns:p14="http://schemas.microsoft.com/office/powerpoint/2010/main" val="417130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9EC5E-2D60-DC92-4F4C-3FA298658FC2}"/>
              </a:ext>
            </a:extLst>
          </p:cNvPr>
          <p:cNvSpPr>
            <a:spLocks noGrp="1"/>
          </p:cNvSpPr>
          <p:nvPr>
            <p:ph type="title"/>
          </p:nvPr>
        </p:nvSpPr>
        <p:spPr>
          <a:xfrm>
            <a:off x="575632" y="319489"/>
            <a:ext cx="8992912" cy="556811"/>
          </a:xfrm>
        </p:spPr>
        <p:txBody>
          <a:bodyPr anchor="t">
            <a:normAutofit/>
          </a:bodyPr>
          <a:lstStyle/>
          <a:p>
            <a:r>
              <a:rPr lang="en-US" sz="3100"/>
              <a:t>Poll Question</a:t>
            </a:r>
          </a:p>
        </p:txBody>
      </p:sp>
      <p:sp>
        <p:nvSpPr>
          <p:cNvPr id="4" name="Text Placeholder 3">
            <a:extLst>
              <a:ext uri="{FF2B5EF4-FFF2-40B4-BE49-F238E27FC236}">
                <a16:creationId xmlns:a16="http://schemas.microsoft.com/office/drawing/2014/main" id="{96F4FE61-51A4-094F-EA5C-DAACC570013B}"/>
              </a:ext>
            </a:extLst>
          </p:cNvPr>
          <p:cNvSpPr>
            <a:spLocks noGrp="1"/>
          </p:cNvSpPr>
          <p:nvPr>
            <p:ph sz="half" idx="1"/>
          </p:nvPr>
        </p:nvSpPr>
        <p:spPr>
          <a:xfrm>
            <a:off x="838200" y="1239864"/>
            <a:ext cx="5181600" cy="4937099"/>
          </a:xfrm>
        </p:spPr>
        <p:txBody>
          <a:bodyPr>
            <a:normAutofit lnSpcReduction="10000"/>
          </a:bodyPr>
          <a:lstStyle/>
          <a:p>
            <a:pPr marL="12700" indent="0" algn="ctr">
              <a:buNone/>
            </a:pPr>
            <a:r>
              <a:rPr lang="en-US" sz="4800" dirty="0"/>
              <a:t>Does your company use or would your company be interested in using a 3</a:t>
            </a:r>
            <a:r>
              <a:rPr lang="en-US" sz="4800" baseline="30000" dirty="0"/>
              <a:t>rd</a:t>
            </a:r>
            <a:r>
              <a:rPr lang="en-US" sz="4800" dirty="0"/>
              <a:t> party agency for your hiring needs?</a:t>
            </a:r>
          </a:p>
          <a:p>
            <a:endParaRPr lang="en-US" dirty="0"/>
          </a:p>
        </p:txBody>
      </p:sp>
      <p:pic>
        <p:nvPicPr>
          <p:cNvPr id="6" name="Picture 6" descr="Wood human figure">
            <a:extLst>
              <a:ext uri="{FF2B5EF4-FFF2-40B4-BE49-F238E27FC236}">
                <a16:creationId xmlns:a16="http://schemas.microsoft.com/office/drawing/2014/main" id="{DF9A860E-3350-9423-B207-47E3C428AF33}"/>
              </a:ext>
            </a:extLst>
          </p:cNvPr>
          <p:cNvPicPr>
            <a:picLocks noChangeAspect="1"/>
          </p:cNvPicPr>
          <p:nvPr/>
        </p:nvPicPr>
        <p:blipFill rotWithShape="1">
          <a:blip r:embed="rId3"/>
          <a:srcRect r="29944"/>
          <a:stretch/>
        </p:blipFill>
        <p:spPr>
          <a:xfrm>
            <a:off x="6172200" y="1239864"/>
            <a:ext cx="5181600" cy="4937099"/>
          </a:xfrm>
          <a:prstGeom prst="rect">
            <a:avLst/>
          </a:prstGeom>
          <a:noFill/>
        </p:spPr>
      </p:pic>
      <p:sp>
        <p:nvSpPr>
          <p:cNvPr id="2" name="Slide Number Placeholder 1">
            <a:extLst>
              <a:ext uri="{FF2B5EF4-FFF2-40B4-BE49-F238E27FC236}">
                <a16:creationId xmlns:a16="http://schemas.microsoft.com/office/drawing/2014/main" id="{F57893CC-CC0A-2A5E-A6F0-61461530D278}"/>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32</a:t>
            </a:fld>
            <a:endParaRPr lang="en-US"/>
          </a:p>
        </p:txBody>
      </p:sp>
    </p:spTree>
    <p:extLst>
      <p:ext uri="{BB962C8B-B14F-4D97-AF65-F5344CB8AC3E}">
        <p14:creationId xmlns:p14="http://schemas.microsoft.com/office/powerpoint/2010/main" val="89872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2EEDA8-4A9C-FBC6-5462-B4D956A8806E}"/>
              </a:ext>
            </a:extLst>
          </p:cNvPr>
          <p:cNvSpPr>
            <a:spLocks noGrp="1"/>
          </p:cNvSpPr>
          <p:nvPr>
            <p:ph type="ctrTitle"/>
          </p:nvPr>
        </p:nvSpPr>
        <p:spPr/>
        <p:txBody>
          <a:bodyPr/>
          <a:lstStyle/>
          <a:p>
            <a:r>
              <a:rPr lang="en-US" dirty="0"/>
              <a:t>G&amp;A RPO Service Offering</a:t>
            </a:r>
          </a:p>
        </p:txBody>
      </p:sp>
    </p:spTree>
    <p:extLst>
      <p:ext uri="{BB962C8B-B14F-4D97-AF65-F5344CB8AC3E}">
        <p14:creationId xmlns:p14="http://schemas.microsoft.com/office/powerpoint/2010/main" val="4178428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FEB3C1-0FB3-D110-7FE1-B8FBB99DFD10}"/>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34</a:t>
            </a:fld>
            <a:endParaRPr lang="en-US"/>
          </a:p>
        </p:txBody>
      </p:sp>
      <p:sp>
        <p:nvSpPr>
          <p:cNvPr id="5" name="Title 4">
            <a:extLst>
              <a:ext uri="{FF2B5EF4-FFF2-40B4-BE49-F238E27FC236}">
                <a16:creationId xmlns:a16="http://schemas.microsoft.com/office/drawing/2014/main" id="{F318A516-341E-CA09-118F-493151C5BAE4}"/>
              </a:ext>
            </a:extLst>
          </p:cNvPr>
          <p:cNvSpPr>
            <a:spLocks noGrp="1"/>
          </p:cNvSpPr>
          <p:nvPr>
            <p:ph type="title"/>
          </p:nvPr>
        </p:nvSpPr>
        <p:spPr>
          <a:xfrm>
            <a:off x="575632" y="319489"/>
            <a:ext cx="8992912" cy="556811"/>
          </a:xfrm>
        </p:spPr>
        <p:txBody>
          <a:bodyPr anchor="t">
            <a:normAutofit/>
          </a:bodyPr>
          <a:lstStyle/>
          <a:p>
            <a:r>
              <a:rPr lang="en-US" sz="3100"/>
              <a:t>What is Recruitment Process Outsourcing?</a:t>
            </a:r>
          </a:p>
        </p:txBody>
      </p:sp>
      <p:graphicFrame>
        <p:nvGraphicFramePr>
          <p:cNvPr id="7" name="Content Placeholder 2">
            <a:extLst>
              <a:ext uri="{FF2B5EF4-FFF2-40B4-BE49-F238E27FC236}">
                <a16:creationId xmlns:a16="http://schemas.microsoft.com/office/drawing/2014/main" id="{5AF3F213-4DAB-715D-0028-1E96937C1232}"/>
              </a:ext>
            </a:extLst>
          </p:cNvPr>
          <p:cNvGraphicFramePr>
            <a:graphicFrameLocks noGrp="1"/>
          </p:cNvGraphicFramePr>
          <p:nvPr>
            <p:ph idx="1"/>
            <p:extLst>
              <p:ext uri="{D42A27DB-BD31-4B8C-83A1-F6EECF244321}">
                <p14:modId xmlns:p14="http://schemas.microsoft.com/office/powerpoint/2010/main" val="2816769772"/>
              </p:ext>
            </p:extLst>
          </p:nvPr>
        </p:nvGraphicFramePr>
        <p:xfrm>
          <a:off x="416606" y="1533857"/>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27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51FD1D-DA7B-334D-7909-F41B0B23D8C3}"/>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35</a:t>
            </a:fld>
            <a:endParaRPr lang="en-US"/>
          </a:p>
        </p:txBody>
      </p:sp>
      <p:sp>
        <p:nvSpPr>
          <p:cNvPr id="4" name="Text Placeholder 3">
            <a:extLst>
              <a:ext uri="{FF2B5EF4-FFF2-40B4-BE49-F238E27FC236}">
                <a16:creationId xmlns:a16="http://schemas.microsoft.com/office/drawing/2014/main" id="{92741FC3-6C7C-DED5-1FDF-380C04291CDD}"/>
              </a:ext>
            </a:extLst>
          </p:cNvPr>
          <p:cNvSpPr>
            <a:spLocks noGrp="1"/>
          </p:cNvSpPr>
          <p:nvPr>
            <p:ph type="body" sz="quarter" idx="13"/>
          </p:nvPr>
        </p:nvSpPr>
        <p:spPr>
          <a:xfrm>
            <a:off x="576263" y="1188157"/>
            <a:ext cx="11006137" cy="471310"/>
          </a:xfrm>
        </p:spPr>
        <p:txBody>
          <a:bodyPr vert="horz" lIns="91440" tIns="45720" rIns="91440" bIns="45720" rtlCol="0">
            <a:normAutofit/>
          </a:bodyPr>
          <a:lstStyle/>
          <a:p>
            <a:pPr marL="169545" indent="-169545"/>
            <a:r>
              <a:rPr lang="en-US" dirty="0"/>
              <a:t>Our solution provides:</a:t>
            </a:r>
          </a:p>
        </p:txBody>
      </p:sp>
      <p:sp>
        <p:nvSpPr>
          <p:cNvPr id="5" name="Title 4">
            <a:extLst>
              <a:ext uri="{FF2B5EF4-FFF2-40B4-BE49-F238E27FC236}">
                <a16:creationId xmlns:a16="http://schemas.microsoft.com/office/drawing/2014/main" id="{F030E11D-5443-AE79-259A-4B1D23281A83}"/>
              </a:ext>
            </a:extLst>
          </p:cNvPr>
          <p:cNvSpPr>
            <a:spLocks noGrp="1"/>
          </p:cNvSpPr>
          <p:nvPr>
            <p:ph type="title"/>
          </p:nvPr>
        </p:nvSpPr>
        <p:spPr>
          <a:xfrm>
            <a:off x="575632" y="319489"/>
            <a:ext cx="8992912" cy="556811"/>
          </a:xfrm>
        </p:spPr>
        <p:txBody>
          <a:bodyPr anchor="t">
            <a:normAutofit/>
          </a:bodyPr>
          <a:lstStyle/>
          <a:p>
            <a:r>
              <a:rPr lang="en-US" sz="3100" dirty="0"/>
              <a:t>G&amp;A's RPO Solution</a:t>
            </a:r>
          </a:p>
        </p:txBody>
      </p:sp>
      <p:graphicFrame>
        <p:nvGraphicFramePr>
          <p:cNvPr id="7" name="Content Placeholder 2">
            <a:extLst>
              <a:ext uri="{FF2B5EF4-FFF2-40B4-BE49-F238E27FC236}">
                <a16:creationId xmlns:a16="http://schemas.microsoft.com/office/drawing/2014/main" id="{D3E3829C-ED83-65EC-6C38-21F5C166ECA0}"/>
              </a:ext>
            </a:extLst>
          </p:cNvPr>
          <p:cNvGraphicFramePr>
            <a:graphicFrameLocks noGrp="1"/>
          </p:cNvGraphicFramePr>
          <p:nvPr>
            <p:ph idx="1"/>
            <p:extLst>
              <p:ext uri="{D42A27DB-BD31-4B8C-83A1-F6EECF244321}">
                <p14:modId xmlns:p14="http://schemas.microsoft.com/office/powerpoint/2010/main" val="2252019067"/>
              </p:ext>
            </p:extLst>
          </p:nvPr>
        </p:nvGraphicFramePr>
        <p:xfrm>
          <a:off x="575631" y="1692883"/>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23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81B5C-3771-D375-6403-01A29C291120}"/>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36</a:t>
            </a:fld>
            <a:endParaRPr lang="en-US"/>
          </a:p>
        </p:txBody>
      </p:sp>
      <p:sp>
        <p:nvSpPr>
          <p:cNvPr id="4" name="Text Placeholder 3">
            <a:extLst>
              <a:ext uri="{FF2B5EF4-FFF2-40B4-BE49-F238E27FC236}">
                <a16:creationId xmlns:a16="http://schemas.microsoft.com/office/drawing/2014/main" id="{228A9FC4-65FA-11D3-419A-ADE9015779CF}"/>
              </a:ext>
            </a:extLst>
          </p:cNvPr>
          <p:cNvSpPr>
            <a:spLocks noGrp="1"/>
          </p:cNvSpPr>
          <p:nvPr>
            <p:ph type="body" sz="quarter" idx="13"/>
          </p:nvPr>
        </p:nvSpPr>
        <p:spPr>
          <a:xfrm>
            <a:off x="576263" y="1188157"/>
            <a:ext cx="11006137" cy="471310"/>
          </a:xfrm>
        </p:spPr>
        <p:txBody>
          <a:bodyPr>
            <a:normAutofit/>
          </a:bodyPr>
          <a:lstStyle/>
          <a:p>
            <a:r>
              <a:rPr lang="en-US" dirty="0"/>
              <a:t>As an employer, it is important to:</a:t>
            </a:r>
          </a:p>
        </p:txBody>
      </p:sp>
      <p:sp>
        <p:nvSpPr>
          <p:cNvPr id="5" name="Title 4">
            <a:extLst>
              <a:ext uri="{FF2B5EF4-FFF2-40B4-BE49-F238E27FC236}">
                <a16:creationId xmlns:a16="http://schemas.microsoft.com/office/drawing/2014/main" id="{5317D7F1-101E-1F87-FDAC-3B4779160915}"/>
              </a:ext>
            </a:extLst>
          </p:cNvPr>
          <p:cNvSpPr>
            <a:spLocks noGrp="1"/>
          </p:cNvSpPr>
          <p:nvPr>
            <p:ph type="title"/>
          </p:nvPr>
        </p:nvSpPr>
        <p:spPr>
          <a:xfrm>
            <a:off x="575632" y="319489"/>
            <a:ext cx="8992912" cy="556811"/>
          </a:xfrm>
        </p:spPr>
        <p:txBody>
          <a:bodyPr anchor="t">
            <a:normAutofit/>
          </a:bodyPr>
          <a:lstStyle/>
          <a:p>
            <a:r>
              <a:rPr lang="en-US" sz="3100"/>
              <a:t>Recap/Key Takeaways</a:t>
            </a:r>
          </a:p>
        </p:txBody>
      </p:sp>
      <p:graphicFrame>
        <p:nvGraphicFramePr>
          <p:cNvPr id="9" name="Content Placeholder 2">
            <a:extLst>
              <a:ext uri="{FF2B5EF4-FFF2-40B4-BE49-F238E27FC236}">
                <a16:creationId xmlns:a16="http://schemas.microsoft.com/office/drawing/2014/main" id="{8ABD0380-5A7E-FC42-8995-5B33BB03870C}"/>
              </a:ext>
            </a:extLst>
          </p:cNvPr>
          <p:cNvGraphicFramePr>
            <a:graphicFrameLocks noGrp="1"/>
          </p:cNvGraphicFramePr>
          <p:nvPr>
            <p:ph idx="1"/>
            <p:extLst>
              <p:ext uri="{D42A27DB-BD31-4B8C-83A1-F6EECF244321}">
                <p14:modId xmlns:p14="http://schemas.microsoft.com/office/powerpoint/2010/main" val="523576698"/>
              </p:ext>
            </p:extLst>
          </p:nvPr>
        </p:nvGraphicFramePr>
        <p:xfrm>
          <a:off x="575631" y="1692883"/>
          <a:ext cx="11006769" cy="4479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142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C2B67-CA62-4979-A23F-701EFE286EF6}"/>
              </a:ext>
            </a:extLst>
          </p:cNvPr>
          <p:cNvSpPr>
            <a:spLocks noGrp="1"/>
          </p:cNvSpPr>
          <p:nvPr>
            <p:ph type="sldNum" sz="quarter" idx="12"/>
          </p:nvPr>
        </p:nvSpPr>
        <p:spPr/>
        <p:txBody>
          <a:bodyPr/>
          <a:lstStyle/>
          <a:p>
            <a:fld id="{BB202416-F046-4FA2-8B60-73AD606F27B1}" type="slidenum">
              <a:rPr lang="en-US" smtClean="0"/>
              <a:t>37</a:t>
            </a:fld>
            <a:endParaRPr lang="en-US"/>
          </a:p>
        </p:txBody>
      </p:sp>
      <p:sp>
        <p:nvSpPr>
          <p:cNvPr id="3" name="Content Placeholder 2">
            <a:extLst>
              <a:ext uri="{FF2B5EF4-FFF2-40B4-BE49-F238E27FC236}">
                <a16:creationId xmlns:a16="http://schemas.microsoft.com/office/drawing/2014/main" id="{C8710A8B-3B4B-4AF5-822F-34B409FC2143}"/>
              </a:ext>
            </a:extLst>
          </p:cNvPr>
          <p:cNvSpPr>
            <a:spLocks noGrp="1"/>
          </p:cNvSpPr>
          <p:nvPr>
            <p:ph idx="1"/>
          </p:nvPr>
        </p:nvSpPr>
        <p:spPr>
          <a:xfrm>
            <a:off x="575631" y="1235677"/>
            <a:ext cx="11006769" cy="4936524"/>
          </a:xfrm>
        </p:spPr>
        <p:txBody>
          <a:bodyPr/>
          <a:lstStyle/>
          <a:p>
            <a:endParaRPr lang="en-US" dirty="0"/>
          </a:p>
          <a:p>
            <a:pPr marL="285750" indent="-285750">
              <a:buFont typeface="Wingdings" pitchFamily="2" charset="2"/>
              <a:buChar char="Ø"/>
            </a:pPr>
            <a:endParaRPr lang="en-US" dirty="0"/>
          </a:p>
        </p:txBody>
      </p:sp>
      <p:sp>
        <p:nvSpPr>
          <p:cNvPr id="5" name="Title 4">
            <a:extLst>
              <a:ext uri="{FF2B5EF4-FFF2-40B4-BE49-F238E27FC236}">
                <a16:creationId xmlns:a16="http://schemas.microsoft.com/office/drawing/2014/main" id="{22ECE2CF-6B95-4910-A4FF-E524FC9A3ED2}"/>
              </a:ext>
            </a:extLst>
          </p:cNvPr>
          <p:cNvSpPr>
            <a:spLocks noGrp="1"/>
          </p:cNvSpPr>
          <p:nvPr>
            <p:ph type="title"/>
          </p:nvPr>
        </p:nvSpPr>
        <p:spPr/>
        <p:txBody>
          <a:bodyPr/>
          <a:lstStyle/>
          <a:p>
            <a:r>
              <a:rPr lang="en-US" dirty="0"/>
              <a:t>Questions</a:t>
            </a:r>
          </a:p>
        </p:txBody>
      </p:sp>
      <p:sp>
        <p:nvSpPr>
          <p:cNvPr id="7" name="TextBox 6">
            <a:extLst>
              <a:ext uri="{FF2B5EF4-FFF2-40B4-BE49-F238E27FC236}">
                <a16:creationId xmlns:a16="http://schemas.microsoft.com/office/drawing/2014/main" id="{8E5D0492-8840-BC4D-83DE-C2126555DE8F}"/>
              </a:ext>
            </a:extLst>
          </p:cNvPr>
          <p:cNvSpPr txBox="1"/>
          <p:nvPr/>
        </p:nvSpPr>
        <p:spPr>
          <a:xfrm>
            <a:off x="1606378" y="2187146"/>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8" name="TextBox 7">
            <a:extLst>
              <a:ext uri="{FF2B5EF4-FFF2-40B4-BE49-F238E27FC236}">
                <a16:creationId xmlns:a16="http://schemas.microsoft.com/office/drawing/2014/main" id="{0B609ED1-C7F1-B943-8C4C-FEE4F549F9CA}"/>
              </a:ext>
            </a:extLst>
          </p:cNvPr>
          <p:cNvSpPr txBox="1"/>
          <p:nvPr/>
        </p:nvSpPr>
        <p:spPr>
          <a:xfrm>
            <a:off x="1470454" y="2483708"/>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
        <p:nvSpPr>
          <p:cNvPr id="6" name="TextBox 5">
            <a:extLst>
              <a:ext uri="{FF2B5EF4-FFF2-40B4-BE49-F238E27FC236}">
                <a16:creationId xmlns:a16="http://schemas.microsoft.com/office/drawing/2014/main" id="{5EC708B9-5B40-B74B-BF7B-9D4868124892}"/>
              </a:ext>
            </a:extLst>
          </p:cNvPr>
          <p:cNvSpPr txBox="1"/>
          <p:nvPr/>
        </p:nvSpPr>
        <p:spPr>
          <a:xfrm>
            <a:off x="575631" y="1841157"/>
            <a:ext cx="11097771" cy="4448432"/>
          </a:xfrm>
          <a:prstGeom prst="rect">
            <a:avLst/>
          </a:prstGeom>
          <a:noFill/>
        </p:spPr>
        <p:txBody>
          <a:bodyPr wrap="square" rtlCol="0">
            <a:noAutofit/>
          </a:bodyPr>
          <a:lstStyle/>
          <a:p>
            <a:pPr marL="285750" indent="-285750">
              <a:buFont typeface="Wingdings" pitchFamily="2" charset="2"/>
              <a:buChar char="Ø"/>
            </a:pPr>
            <a:endParaRPr lang="en-US" sz="1600" b="1" dirty="0">
              <a:latin typeface="Palatino" pitchFamily="2" charset="0"/>
              <a:ea typeface="Palatino" pitchFamily="2" charset="0"/>
            </a:endParaRPr>
          </a:p>
          <a:p>
            <a:pPr marL="285750" indent="-285750">
              <a:buFont typeface="Wingdings" pitchFamily="2" charset="2"/>
              <a:buChar char="Ø"/>
            </a:pPr>
            <a:endParaRPr lang="en-US" sz="1600" b="1" dirty="0">
              <a:latin typeface="Palatino" pitchFamily="2" charset="0"/>
              <a:ea typeface="Palatino" pitchFamily="2" charset="0"/>
            </a:endParaRPr>
          </a:p>
        </p:txBody>
      </p:sp>
      <p:sp>
        <p:nvSpPr>
          <p:cNvPr id="11" name="TextBox 10">
            <a:extLst>
              <a:ext uri="{FF2B5EF4-FFF2-40B4-BE49-F238E27FC236}">
                <a16:creationId xmlns:a16="http://schemas.microsoft.com/office/drawing/2014/main" id="{EE4ED985-7913-294A-9E3E-1B6CA1FFB536}"/>
              </a:ext>
            </a:extLst>
          </p:cNvPr>
          <p:cNvSpPr txBox="1"/>
          <p:nvPr/>
        </p:nvSpPr>
        <p:spPr>
          <a:xfrm>
            <a:off x="691978" y="1235677"/>
            <a:ext cx="10713308" cy="5053912"/>
          </a:xfrm>
          <a:prstGeom prst="rect">
            <a:avLst/>
          </a:prstGeom>
          <a:noFill/>
        </p:spPr>
        <p:txBody>
          <a:bodyPr wrap="square" rtlCol="0">
            <a:noAutofit/>
          </a:bodyPr>
          <a:lstStyle/>
          <a:p>
            <a:pPr marL="285750" indent="-285750" algn="l">
              <a:buFont typeface="Wingdings" pitchFamily="2" charset="2"/>
              <a:buChar char="§"/>
            </a:pPr>
            <a:endParaRPr lang="en-US" sz="1600" b="1" dirty="0">
              <a:latin typeface="Palatino" pitchFamily="2" charset="0"/>
              <a:ea typeface="Palatino" pitchFamily="2" charset="0"/>
            </a:endParaRPr>
          </a:p>
          <a:p>
            <a:pPr algn="l"/>
            <a:endParaRPr lang="en-US" sz="1600" b="1" dirty="0">
              <a:latin typeface="Palatino" pitchFamily="2" charset="0"/>
              <a:ea typeface="Palatino" pitchFamily="2" charset="0"/>
            </a:endParaRPr>
          </a:p>
          <a:p>
            <a:pPr marL="285750" indent="-285750" algn="l">
              <a:buFont typeface="Wingdings" pitchFamily="2" charset="2"/>
              <a:buChar char="§"/>
            </a:pPr>
            <a:endParaRPr lang="en-US" sz="1600" b="1" dirty="0">
              <a:latin typeface="Palatino" pitchFamily="2" charset="0"/>
              <a:ea typeface="Palatino" pitchFamily="2" charset="0"/>
            </a:endParaRPr>
          </a:p>
        </p:txBody>
      </p:sp>
      <p:pic>
        <p:nvPicPr>
          <p:cNvPr id="10" name="Content Placeholder 3">
            <a:extLst>
              <a:ext uri="{FF2B5EF4-FFF2-40B4-BE49-F238E27FC236}">
                <a16:creationId xmlns:a16="http://schemas.microsoft.com/office/drawing/2014/main" id="{F209BBA1-D5A5-AA44-8370-1F25A1E75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0" r="10604" b="3852"/>
          <a:stretch/>
        </p:blipFill>
        <p:spPr>
          <a:xfrm>
            <a:off x="804673" y="1557313"/>
            <a:ext cx="3981212" cy="4596385"/>
          </a:xfrm>
          <a:prstGeom prst="rect">
            <a:avLst/>
          </a:prstGeom>
        </p:spPr>
      </p:pic>
      <p:sp>
        <p:nvSpPr>
          <p:cNvPr id="12" name="TextBox 11">
            <a:extLst>
              <a:ext uri="{FF2B5EF4-FFF2-40B4-BE49-F238E27FC236}">
                <a16:creationId xmlns:a16="http://schemas.microsoft.com/office/drawing/2014/main" id="{DE7F00AB-65D0-884D-85E5-4903BA2339B3}"/>
              </a:ext>
            </a:extLst>
          </p:cNvPr>
          <p:cNvSpPr txBox="1"/>
          <p:nvPr/>
        </p:nvSpPr>
        <p:spPr>
          <a:xfrm>
            <a:off x="5230368" y="1629383"/>
            <a:ext cx="6035040" cy="4524315"/>
          </a:xfrm>
          <a:prstGeom prst="rect">
            <a:avLst/>
          </a:prstGeom>
          <a:noFill/>
        </p:spPr>
        <p:txBody>
          <a:bodyPr wrap="square">
            <a:spAutoFit/>
          </a:bodyPr>
          <a:lstStyle/>
          <a:p>
            <a:pPr algn="ctr">
              <a:defRPr/>
            </a:pPr>
            <a:r>
              <a:rPr lang="en-US" sz="3200" dirty="0">
                <a:latin typeface="Palatino" pitchFamily="2" charset="77"/>
                <a:ea typeface="Palatino" pitchFamily="2" charset="77"/>
              </a:rPr>
              <a:t>You can type questions for our presenter in the chat pane of your Go-to-Webinar menu bar.</a:t>
            </a:r>
          </a:p>
          <a:p>
            <a:pPr algn="ctr">
              <a:defRPr/>
            </a:pPr>
            <a:endParaRPr lang="en-US" sz="3200" dirty="0">
              <a:latin typeface="Palatino" pitchFamily="2" charset="77"/>
              <a:ea typeface="Palatino" pitchFamily="2" charset="77"/>
            </a:endParaRPr>
          </a:p>
          <a:p>
            <a:pPr algn="ctr">
              <a:defRPr/>
            </a:pPr>
            <a:r>
              <a:rPr lang="en-US" sz="3200" dirty="0">
                <a:latin typeface="Palatino" pitchFamily="2" charset="77"/>
                <a:ea typeface="Palatino" pitchFamily="2" charset="77"/>
              </a:rPr>
              <a:t>If we don’t get to your questions during the Q&amp;A session of this presentation, you can email them to </a:t>
            </a:r>
            <a:r>
              <a:rPr lang="en-US" sz="3200" dirty="0">
                <a:latin typeface="Palatino" pitchFamily="2" charset="77"/>
                <a:ea typeface="Palatino" pitchFamily="2" charset="77"/>
                <a:hlinkClick r:id="rId4"/>
              </a:rPr>
              <a:t>info@gnapartners.com</a:t>
            </a:r>
            <a:r>
              <a:rPr lang="en-US" sz="3200" dirty="0">
                <a:latin typeface="Palatino" pitchFamily="2" charset="77"/>
                <a:ea typeface="Palatino" pitchFamily="2" charset="77"/>
              </a:rPr>
              <a:t>. </a:t>
            </a:r>
          </a:p>
        </p:txBody>
      </p:sp>
    </p:spTree>
    <p:extLst>
      <p:ext uri="{BB962C8B-B14F-4D97-AF65-F5344CB8AC3E}">
        <p14:creationId xmlns:p14="http://schemas.microsoft.com/office/powerpoint/2010/main" val="2520363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A2E11D78-FFAE-474A-98F4-4FEF407B7760}"/>
              </a:ext>
            </a:extLst>
          </p:cNvPr>
          <p:cNvSpPr>
            <a:spLocks noGrp="1" noChangeArrowheads="1"/>
          </p:cNvSpPr>
          <p:nvPr>
            <p:ph type="title"/>
          </p:nvPr>
        </p:nvSpPr>
        <p:spPr/>
        <p:txBody>
          <a:bodyPr/>
          <a:lstStyle/>
          <a:p>
            <a:r>
              <a:rPr lang="en-US" altLang="en-US" dirty="0"/>
              <a:t>Resources</a:t>
            </a:r>
          </a:p>
        </p:txBody>
      </p:sp>
      <p:sp>
        <p:nvSpPr>
          <p:cNvPr id="3" name="Content Placeholder 2"/>
          <p:cNvSpPr>
            <a:spLocks noGrp="1"/>
          </p:cNvSpPr>
          <p:nvPr>
            <p:ph idx="1"/>
          </p:nvPr>
        </p:nvSpPr>
        <p:spPr/>
        <p:txBody>
          <a:bodyPr anchor="ctr">
            <a:normAutofit/>
          </a:bodyPr>
          <a:lstStyle/>
          <a:p>
            <a:pPr algn="ctr"/>
            <a:r>
              <a:rPr lang="en-US" sz="5333" dirty="0">
                <a:latin typeface="Palatino" pitchFamily="2" charset="77"/>
                <a:ea typeface="Palatino" pitchFamily="2" charset="77"/>
              </a:rPr>
              <a:t>For additional resources, including our on-demand webinars, visit: </a:t>
            </a:r>
            <a:r>
              <a:rPr lang="en-US" sz="5333" dirty="0">
                <a:latin typeface="Palatino" pitchFamily="2" charset="77"/>
                <a:ea typeface="Palatino" pitchFamily="2" charset="77"/>
                <a:hlinkClick r:id="rId3"/>
              </a:rPr>
              <a:t>gnapartners.com/resources</a:t>
            </a:r>
            <a:endParaRPr lang="en-US" sz="5333" dirty="0">
              <a:latin typeface="Palatino" pitchFamily="2" charset="77"/>
              <a:ea typeface="Palatino" pitchFamily="2" charset="77"/>
            </a:endParaRPr>
          </a:p>
        </p:txBody>
      </p:sp>
    </p:spTree>
    <p:extLst>
      <p:ext uri="{BB962C8B-B14F-4D97-AF65-F5344CB8AC3E}">
        <p14:creationId xmlns:p14="http://schemas.microsoft.com/office/powerpoint/2010/main" val="33380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A7F2-D3B1-6946-9220-066FCCB79004}"/>
              </a:ext>
            </a:extLst>
          </p:cNvPr>
          <p:cNvSpPr>
            <a:spLocks noGrp="1"/>
          </p:cNvSpPr>
          <p:nvPr>
            <p:ph type="title"/>
          </p:nvPr>
        </p:nvSpPr>
        <p:spPr/>
        <p:txBody>
          <a:bodyPr>
            <a:noAutofit/>
          </a:bodyPr>
          <a:lstStyle/>
          <a:p>
            <a:r>
              <a:rPr lang="en-US" sz="3600" dirty="0"/>
              <a:t>The webinar will begin shortly…</a:t>
            </a:r>
          </a:p>
        </p:txBody>
      </p:sp>
      <p:sp>
        <p:nvSpPr>
          <p:cNvPr id="4" name="Content Placeholder 3">
            <a:extLst>
              <a:ext uri="{FF2B5EF4-FFF2-40B4-BE49-F238E27FC236}">
                <a16:creationId xmlns:a16="http://schemas.microsoft.com/office/drawing/2014/main" id="{0CE095AD-3FBE-DE49-AF37-4DFCB072AA57}"/>
              </a:ext>
            </a:extLst>
          </p:cNvPr>
          <p:cNvSpPr>
            <a:spLocks noGrp="1"/>
          </p:cNvSpPr>
          <p:nvPr>
            <p:ph sz="half" idx="2"/>
          </p:nvPr>
        </p:nvSpPr>
        <p:spPr>
          <a:xfrm>
            <a:off x="4937761" y="1720053"/>
            <a:ext cx="6416040" cy="1125172"/>
          </a:xfrm>
        </p:spPr>
        <p:txBody>
          <a:bodyPr>
            <a:normAutofit fontScale="92500"/>
          </a:bodyPr>
          <a:lstStyle/>
          <a:p>
            <a:pPr marL="0" indent="0">
              <a:buNone/>
            </a:pPr>
            <a:r>
              <a:rPr lang="en-US" sz="3200" b="1" dirty="0">
                <a:solidFill>
                  <a:srgbClr val="0088CE"/>
                </a:solidFill>
              </a:rPr>
              <a:t>While you wait, here are some fast facts about HR outsourcing:</a:t>
            </a:r>
            <a:endParaRPr lang="en-US" sz="3200" dirty="0"/>
          </a:p>
        </p:txBody>
      </p:sp>
      <p:sp>
        <p:nvSpPr>
          <p:cNvPr id="5" name="Content Placeholder 3">
            <a:extLst>
              <a:ext uri="{FF2B5EF4-FFF2-40B4-BE49-F238E27FC236}">
                <a16:creationId xmlns:a16="http://schemas.microsoft.com/office/drawing/2014/main" id="{26930459-C998-834F-835F-75985411E4A8}"/>
              </a:ext>
            </a:extLst>
          </p:cNvPr>
          <p:cNvSpPr>
            <a:spLocks noGrp="1"/>
          </p:cNvSpPr>
          <p:nvPr>
            <p:ph sz="half" idx="1"/>
          </p:nvPr>
        </p:nvSpPr>
        <p:spPr>
          <a:xfrm>
            <a:off x="838200" y="1825625"/>
            <a:ext cx="3514344" cy="4351339"/>
          </a:xfrm>
        </p:spPr>
        <p:txBody>
          <a:bodyPr anchor="ctr">
            <a:normAutofit fontScale="92500"/>
          </a:bodyPr>
          <a:lstStyle/>
          <a:p>
            <a:pPr marL="0" indent="0" algn="ctr">
              <a:buNone/>
            </a:pPr>
            <a:r>
              <a:rPr lang="en-US" sz="11466" b="1" dirty="0"/>
              <a:t>1:00</a:t>
            </a:r>
          </a:p>
          <a:p>
            <a:pPr marL="0" indent="0" algn="ctr">
              <a:buNone/>
            </a:pPr>
            <a:r>
              <a:rPr lang="en-US" sz="3733" b="1" dirty="0"/>
              <a:t>minute</a:t>
            </a:r>
          </a:p>
          <a:p>
            <a:pPr marL="0" indent="0" algn="ctr">
              <a:buNone/>
            </a:pPr>
            <a:r>
              <a:rPr lang="en-US" sz="2133" i="1" dirty="0"/>
              <a:t>until the webinar starts</a:t>
            </a:r>
          </a:p>
        </p:txBody>
      </p:sp>
      <p:pic>
        <p:nvPicPr>
          <p:cNvPr id="10" name="Picture 9">
            <a:extLst>
              <a:ext uri="{FF2B5EF4-FFF2-40B4-BE49-F238E27FC236}">
                <a16:creationId xmlns:a16="http://schemas.microsoft.com/office/drawing/2014/main" id="{0C2C1277-9F59-FE49-B065-8421659F23BE}"/>
              </a:ext>
            </a:extLst>
          </p:cNvPr>
          <p:cNvPicPr>
            <a:picLocks noChangeAspect="1"/>
          </p:cNvPicPr>
          <p:nvPr/>
        </p:nvPicPr>
        <p:blipFill>
          <a:blip r:embed="rId3"/>
          <a:srcRect/>
          <a:stretch/>
        </p:blipFill>
        <p:spPr>
          <a:xfrm>
            <a:off x="8845815" y="3209544"/>
            <a:ext cx="2310384" cy="2310384"/>
          </a:xfrm>
          <a:prstGeom prst="rect">
            <a:avLst/>
          </a:prstGeom>
        </p:spPr>
      </p:pic>
      <p:sp>
        <p:nvSpPr>
          <p:cNvPr id="11" name="Content Placeholder 3">
            <a:extLst>
              <a:ext uri="{FF2B5EF4-FFF2-40B4-BE49-F238E27FC236}">
                <a16:creationId xmlns:a16="http://schemas.microsoft.com/office/drawing/2014/main" id="{CD88672B-885A-5E4E-B515-8B3E16E4B183}"/>
              </a:ext>
            </a:extLst>
          </p:cNvPr>
          <p:cNvSpPr txBox="1">
            <a:spLocks/>
          </p:cNvSpPr>
          <p:nvPr/>
        </p:nvSpPr>
        <p:spPr>
          <a:xfrm>
            <a:off x="4937762" y="3049524"/>
            <a:ext cx="3908053" cy="2630424"/>
          </a:xfrm>
          <a:prstGeom prst="rect">
            <a:avLst/>
          </a:prstGeom>
        </p:spPr>
        <p:txBody>
          <a:bodyPr vert="horz" lIns="121920" tIns="60960" rIns="121920" bIns="60960" rtlCol="0">
            <a:normAutofit/>
          </a:bodyPr>
          <a:lstStyle>
            <a:lvl1pPr marL="350838" indent="-342900" algn="l" defTabSz="914400" rtl="0" eaLnBrk="1" latinLnBrk="0" hangingPunct="1">
              <a:lnSpc>
                <a:spcPct val="100000"/>
              </a:lnSpc>
              <a:spcBef>
                <a:spcPts val="600"/>
              </a:spcBef>
              <a:buSzPct val="98000"/>
              <a:buFontTx/>
              <a:buBlip>
                <a:blip r:embed="rId4"/>
              </a:buBlip>
              <a:tabLst/>
              <a:defRPr sz="3000" kern="1200">
                <a:solidFill>
                  <a:srgbClr val="373737"/>
                </a:solidFill>
                <a:latin typeface="Arial" charset="0"/>
                <a:ea typeface="Arial" charset="0"/>
                <a:cs typeface="Arial" charset="0"/>
              </a:defRPr>
            </a:lvl1pPr>
            <a:lvl2pPr marL="685800" indent="-301752" algn="l" defTabSz="914400" rtl="0" eaLnBrk="1" latinLnBrk="0" hangingPunct="1">
              <a:lnSpc>
                <a:spcPct val="100000"/>
              </a:lnSpc>
              <a:spcBef>
                <a:spcPts val="600"/>
              </a:spcBef>
              <a:buSzPct val="98000"/>
              <a:buFontTx/>
              <a:buBlip>
                <a:blip r:embed="rId4"/>
              </a:buBlip>
              <a:defRPr sz="2600" kern="1200">
                <a:solidFill>
                  <a:srgbClr val="373737"/>
                </a:solidFill>
                <a:latin typeface="Arial" charset="0"/>
                <a:ea typeface="Arial" charset="0"/>
                <a:cs typeface="Arial" charset="0"/>
              </a:defRPr>
            </a:lvl2pPr>
            <a:lvl3pPr marL="1143000" indent="-301752" algn="l" defTabSz="914400" rtl="0" eaLnBrk="1" latinLnBrk="0" hangingPunct="1">
              <a:lnSpc>
                <a:spcPct val="100000"/>
              </a:lnSpc>
              <a:spcBef>
                <a:spcPts val="600"/>
              </a:spcBef>
              <a:buSzPct val="98000"/>
              <a:buFontTx/>
              <a:buBlip>
                <a:blip r:embed="rId4"/>
              </a:buBlip>
              <a:defRPr sz="2200" kern="1200">
                <a:solidFill>
                  <a:srgbClr val="373737"/>
                </a:solidFill>
                <a:latin typeface="Arial" charset="0"/>
                <a:ea typeface="Arial" charset="0"/>
                <a:cs typeface="Arial" charset="0"/>
              </a:defRPr>
            </a:lvl3pPr>
            <a:lvl4pPr marL="1600200" indent="-301752" algn="l" defTabSz="914400" rtl="0" eaLnBrk="1" latinLnBrk="0" hangingPunct="1">
              <a:lnSpc>
                <a:spcPct val="100000"/>
              </a:lnSpc>
              <a:spcBef>
                <a:spcPts val="600"/>
              </a:spcBef>
              <a:buSzPct val="98000"/>
              <a:buFontTx/>
              <a:buBlip>
                <a:blip r:embed="rId4"/>
              </a:buBlip>
              <a:defRPr sz="2000" kern="1200">
                <a:solidFill>
                  <a:srgbClr val="373737"/>
                </a:solidFill>
                <a:latin typeface="Arial" charset="0"/>
                <a:ea typeface="Arial" charset="0"/>
                <a:cs typeface="Arial" charset="0"/>
              </a:defRPr>
            </a:lvl4pPr>
            <a:lvl5pPr marL="2057400" indent="-301752" algn="l" defTabSz="914400" rtl="0" eaLnBrk="1" latinLnBrk="0" hangingPunct="1">
              <a:lnSpc>
                <a:spcPct val="100000"/>
              </a:lnSpc>
              <a:spcBef>
                <a:spcPts val="600"/>
              </a:spcBef>
              <a:buSzPct val="98000"/>
              <a:buFontTx/>
              <a:buBlip>
                <a:blip r:embed="rId4"/>
              </a:buBlip>
              <a:defRPr sz="1900" kern="1200">
                <a:solidFill>
                  <a:srgbClr val="373737"/>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84" indent="0">
              <a:buNone/>
            </a:pPr>
            <a:r>
              <a:rPr lang="en-US" sz="2667" dirty="0"/>
              <a:t>G&amp;A Partners has an average Net Promoter Score (NPS) that is </a:t>
            </a:r>
            <a:br>
              <a:rPr lang="en-US" sz="2667" dirty="0"/>
            </a:br>
            <a:r>
              <a:rPr lang="en-US" sz="2667" b="1" u="sng" dirty="0"/>
              <a:t>35x higher</a:t>
            </a:r>
            <a:r>
              <a:rPr lang="en-US" sz="2667" b="1" dirty="0"/>
              <a:t> </a:t>
            </a:r>
            <a:r>
              <a:rPr lang="en-US" sz="2667" dirty="0"/>
              <a:t>than that </a:t>
            </a:r>
            <a:br>
              <a:rPr lang="en-US" sz="2667" dirty="0"/>
            </a:br>
            <a:r>
              <a:rPr lang="en-US" sz="2667" dirty="0"/>
              <a:t>of the HR outsourcing industry.</a:t>
            </a:r>
          </a:p>
        </p:txBody>
      </p:sp>
      <p:sp>
        <p:nvSpPr>
          <p:cNvPr id="9" name="TextBox 8">
            <a:extLst>
              <a:ext uri="{FF2B5EF4-FFF2-40B4-BE49-F238E27FC236}">
                <a16:creationId xmlns:a16="http://schemas.microsoft.com/office/drawing/2014/main" id="{C5669988-5184-3C4E-B5D4-42496DB84C53}"/>
              </a:ext>
            </a:extLst>
          </p:cNvPr>
          <p:cNvSpPr txBox="1"/>
          <p:nvPr/>
        </p:nvSpPr>
        <p:spPr>
          <a:xfrm>
            <a:off x="4937762" y="6011807"/>
            <a:ext cx="6257545" cy="235898"/>
          </a:xfrm>
          <a:prstGeom prst="rect">
            <a:avLst/>
          </a:prstGeom>
          <a:noFill/>
        </p:spPr>
        <p:txBody>
          <a:bodyPr wrap="square" rtlCol="0">
            <a:spAutoFit/>
          </a:bodyPr>
          <a:lstStyle/>
          <a:p>
            <a:r>
              <a:rPr lang="en-US" sz="933" dirty="0"/>
              <a:t>“NPS Benchmarks for B2B” </a:t>
            </a:r>
            <a:r>
              <a:rPr lang="en-US" sz="933" dirty="0" err="1"/>
              <a:t>Inavero</a:t>
            </a:r>
            <a:r>
              <a:rPr lang="en-US" sz="933" i="1" dirty="0"/>
              <a:t>, 2014</a:t>
            </a:r>
          </a:p>
        </p:txBody>
      </p:sp>
    </p:spTree>
    <p:extLst>
      <p:ext uri="{BB962C8B-B14F-4D97-AF65-F5344CB8AC3E}">
        <p14:creationId xmlns:p14="http://schemas.microsoft.com/office/powerpoint/2010/main" val="29594447"/>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8AF-8BAE-1E44-BD3B-BCAB1B913347}"/>
              </a:ext>
            </a:extLst>
          </p:cNvPr>
          <p:cNvSpPr>
            <a:spLocks noGrp="1"/>
          </p:cNvSpPr>
          <p:nvPr>
            <p:ph type="title"/>
          </p:nvPr>
        </p:nvSpPr>
        <p:spPr/>
        <p:txBody>
          <a:bodyPr/>
          <a:lstStyle/>
          <a:p>
            <a:r>
              <a:rPr lang="en-US" sz="3600" dirty="0"/>
              <a:t>Before we begin…</a:t>
            </a:r>
          </a:p>
        </p:txBody>
      </p:sp>
      <p:sp>
        <p:nvSpPr>
          <p:cNvPr id="3" name="Content Placeholder 2">
            <a:extLst>
              <a:ext uri="{FF2B5EF4-FFF2-40B4-BE49-F238E27FC236}">
                <a16:creationId xmlns:a16="http://schemas.microsoft.com/office/drawing/2014/main" id="{D1F78294-9BA3-E942-BA09-1DD7B5409D89}"/>
              </a:ext>
            </a:extLst>
          </p:cNvPr>
          <p:cNvSpPr>
            <a:spLocks noGrp="1"/>
          </p:cNvSpPr>
          <p:nvPr>
            <p:ph idx="1"/>
          </p:nvPr>
        </p:nvSpPr>
        <p:spPr/>
        <p:txBody>
          <a:bodyPr>
            <a:normAutofit/>
          </a:bodyPr>
          <a:lstStyle/>
          <a:p>
            <a:pPr marL="0" lvl="2" indent="0">
              <a:spcAft>
                <a:spcPts val="600"/>
              </a:spcAft>
              <a:buNone/>
              <a:defRPr/>
            </a:pPr>
            <a:r>
              <a:rPr lang="en-US" altLang="en-US" sz="2400" dirty="0">
                <a:latin typeface="Palatino" pitchFamily="2" charset="77"/>
                <a:ea typeface="Palatino" pitchFamily="2" charset="77"/>
              </a:rPr>
              <a:t>We are recording this webinar. The on-demand recording will be available on our website by the end of the week. </a:t>
            </a:r>
          </a:p>
          <a:p>
            <a:pPr marL="0" lvl="2" indent="0">
              <a:spcAft>
                <a:spcPts val="600"/>
              </a:spcAft>
              <a:buNone/>
              <a:defRPr/>
            </a:pPr>
            <a:endParaRPr lang="en-US" altLang="en-US" sz="2400" dirty="0">
              <a:latin typeface="Palatino" pitchFamily="2" charset="77"/>
              <a:ea typeface="Palatino" pitchFamily="2" charset="77"/>
            </a:endParaRPr>
          </a:p>
          <a:p>
            <a:pPr marL="0" lvl="2" indent="0">
              <a:spcAft>
                <a:spcPts val="600"/>
              </a:spcAft>
              <a:buNone/>
              <a:defRPr/>
            </a:pPr>
            <a:r>
              <a:rPr lang="en-US" altLang="en-US" sz="2400" dirty="0">
                <a:latin typeface="Palatino" pitchFamily="2" charset="77"/>
                <a:ea typeface="Palatino" pitchFamily="2" charset="77"/>
              </a:rPr>
              <a:t>This webinar has been pre-certified by the Human Resources Certification Institute (HRCI) and The Society for Human Resource Management  (SHRM) for one hour of HR general recertification credit. </a:t>
            </a:r>
            <a:br>
              <a:rPr lang="en-US" altLang="en-US" sz="2400" dirty="0">
                <a:latin typeface="Palatino" pitchFamily="2" charset="77"/>
                <a:ea typeface="Palatino" pitchFamily="2" charset="77"/>
              </a:rPr>
            </a:br>
            <a:endParaRPr lang="en-US" altLang="en-US" sz="2400" dirty="0">
              <a:latin typeface="Palatino" pitchFamily="2" charset="77"/>
              <a:ea typeface="Palatino" pitchFamily="2" charset="77"/>
            </a:endParaRPr>
          </a:p>
          <a:p>
            <a:pPr marL="0" lvl="2" indent="0">
              <a:spcAft>
                <a:spcPts val="600"/>
              </a:spcAft>
              <a:buNone/>
              <a:defRPr/>
            </a:pPr>
            <a:r>
              <a:rPr lang="en-US" altLang="en-US" sz="2400" dirty="0">
                <a:latin typeface="Palatino" pitchFamily="2" charset="77"/>
                <a:ea typeface="Palatino" pitchFamily="2" charset="77"/>
              </a:rPr>
              <a:t>If at any time during the presentation you have a question that you’d like us to answer, please send it to us using the “Questions” tab in the </a:t>
            </a:r>
            <a:r>
              <a:rPr lang="en-US" altLang="en-US" sz="2400" dirty="0" err="1">
                <a:latin typeface="Palatino" pitchFamily="2" charset="77"/>
                <a:ea typeface="Palatino" pitchFamily="2" charset="77"/>
              </a:rPr>
              <a:t>GoToWebinar</a:t>
            </a:r>
            <a:r>
              <a:rPr lang="en-US" altLang="en-US" sz="2400" dirty="0">
                <a:latin typeface="Palatino" pitchFamily="2" charset="77"/>
                <a:ea typeface="Palatino" pitchFamily="2" charset="77"/>
              </a:rPr>
              <a:t> menu bar. </a:t>
            </a:r>
          </a:p>
          <a:p>
            <a:endParaRPr lang="en-US" altLang="en-US" dirty="0"/>
          </a:p>
        </p:txBody>
      </p:sp>
    </p:spTree>
    <p:extLst>
      <p:ext uri="{BB962C8B-B14F-4D97-AF65-F5344CB8AC3E}">
        <p14:creationId xmlns:p14="http://schemas.microsoft.com/office/powerpoint/2010/main" val="66848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0849-08AC-924D-8C9F-89A0BAF6AF4C}"/>
              </a:ext>
            </a:extLst>
          </p:cNvPr>
          <p:cNvSpPr>
            <a:spLocks noGrp="1"/>
          </p:cNvSpPr>
          <p:nvPr>
            <p:ph type="title"/>
          </p:nvPr>
        </p:nvSpPr>
        <p:spPr/>
        <p:txBody>
          <a:bodyPr/>
          <a:lstStyle/>
          <a:p>
            <a:r>
              <a:rPr lang="en-US" sz="3600" dirty="0"/>
              <a:t>About G&amp;A Partners</a:t>
            </a:r>
          </a:p>
        </p:txBody>
      </p:sp>
      <p:sp>
        <p:nvSpPr>
          <p:cNvPr id="3" name="Content Placeholder 2">
            <a:extLst>
              <a:ext uri="{FF2B5EF4-FFF2-40B4-BE49-F238E27FC236}">
                <a16:creationId xmlns:a16="http://schemas.microsoft.com/office/drawing/2014/main" id="{D7D0BAA8-316C-E047-9F17-48EA5B42D156}"/>
              </a:ext>
            </a:extLst>
          </p:cNvPr>
          <p:cNvSpPr>
            <a:spLocks noGrp="1"/>
          </p:cNvSpPr>
          <p:nvPr>
            <p:ph idx="1"/>
          </p:nvPr>
        </p:nvSpPr>
        <p:spPr>
          <a:xfrm>
            <a:off x="505430" y="1540701"/>
            <a:ext cx="2876598" cy="1981193"/>
          </a:xfrm>
        </p:spPr>
        <p:txBody>
          <a:bodyPr anchor="ctr">
            <a:normAutofit fontScale="85000" lnSpcReduction="20000"/>
          </a:bodyPr>
          <a:lstStyle/>
          <a:p>
            <a:pPr marL="0" indent="0">
              <a:buNone/>
            </a:pPr>
            <a:r>
              <a:rPr lang="en-US" sz="2400" b="0" dirty="0">
                <a:solidFill>
                  <a:schemeClr val="tx1"/>
                </a:solidFill>
                <a:latin typeface="Palatino"/>
                <a:ea typeface="Palatino" pitchFamily="2" charset="77"/>
              </a:rPr>
              <a:t>G&amp;A Partners delivers world-class HR solutions that help build thriving businesses and make a difference in the lives of the clients and employees we serve.</a:t>
            </a:r>
          </a:p>
        </p:txBody>
      </p:sp>
      <p:sp>
        <p:nvSpPr>
          <p:cNvPr id="8" name="Oval 7">
            <a:extLst>
              <a:ext uri="{FF2B5EF4-FFF2-40B4-BE49-F238E27FC236}">
                <a16:creationId xmlns:a16="http://schemas.microsoft.com/office/drawing/2014/main" id="{10AD36C3-EFAA-F812-3AA7-D1225ABCD0E8}"/>
              </a:ext>
            </a:extLst>
          </p:cNvPr>
          <p:cNvSpPr/>
          <p:nvPr/>
        </p:nvSpPr>
        <p:spPr>
          <a:xfrm>
            <a:off x="3807912" y="1540701"/>
            <a:ext cx="544883" cy="475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88B536-B950-F2E4-4394-1316E26B2017}"/>
              </a:ext>
            </a:extLst>
          </p:cNvPr>
          <p:cNvPicPr>
            <a:picLocks noChangeAspect="1"/>
          </p:cNvPicPr>
          <p:nvPr/>
        </p:nvPicPr>
        <p:blipFill>
          <a:blip r:embed="rId3"/>
          <a:stretch>
            <a:fillRect/>
          </a:stretch>
        </p:blipFill>
        <p:spPr>
          <a:xfrm>
            <a:off x="3626808" y="1583950"/>
            <a:ext cx="8441624" cy="4024578"/>
          </a:xfrm>
          <a:prstGeom prst="rect">
            <a:avLst/>
          </a:prstGeom>
        </p:spPr>
      </p:pic>
    </p:spTree>
    <p:extLst>
      <p:ext uri="{BB962C8B-B14F-4D97-AF65-F5344CB8AC3E}">
        <p14:creationId xmlns:p14="http://schemas.microsoft.com/office/powerpoint/2010/main" val="80057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F521DA-9EA4-43A3-B492-7F2B457C9759}"/>
              </a:ext>
            </a:extLst>
          </p:cNvPr>
          <p:cNvSpPr>
            <a:spLocks noGrp="1"/>
          </p:cNvSpPr>
          <p:nvPr>
            <p:ph type="ctrTitle"/>
          </p:nvPr>
        </p:nvSpPr>
        <p:spPr>
          <a:xfrm>
            <a:off x="1193800" y="3933497"/>
            <a:ext cx="9702210" cy="1172842"/>
          </a:xfrm>
        </p:spPr>
        <p:txBody>
          <a:bodyPr/>
          <a:lstStyle/>
          <a:p>
            <a:r>
              <a:rPr lang="en-US" dirty="0"/>
              <a:t>Understanding Today’s Job Market for Improved Recruiting</a:t>
            </a:r>
          </a:p>
        </p:txBody>
      </p:sp>
      <p:sp>
        <p:nvSpPr>
          <p:cNvPr id="8" name="Text Placeholder 7">
            <a:extLst>
              <a:ext uri="{FF2B5EF4-FFF2-40B4-BE49-F238E27FC236}">
                <a16:creationId xmlns:a16="http://schemas.microsoft.com/office/drawing/2014/main" id="{CF5955DA-A08A-4E2D-BAF4-36638D72ABF6}"/>
              </a:ext>
            </a:extLst>
          </p:cNvPr>
          <p:cNvSpPr>
            <a:spLocks noGrp="1"/>
          </p:cNvSpPr>
          <p:nvPr>
            <p:ph type="body" sz="quarter" idx="10"/>
          </p:nvPr>
        </p:nvSpPr>
        <p:spPr>
          <a:xfrm>
            <a:off x="1193800" y="5425035"/>
            <a:ext cx="8801100" cy="718261"/>
          </a:xfrm>
        </p:spPr>
        <p:txBody>
          <a:bodyPr vert="horz" lIns="91440" tIns="0" rIns="91440" bIns="45720" rtlCol="0" anchor="t">
            <a:noAutofit/>
          </a:bodyPr>
          <a:lstStyle/>
          <a:p>
            <a:r>
              <a:rPr lang="en-US" i="1" dirty="0">
                <a:cs typeface="Arial"/>
              </a:rPr>
              <a:t>Presented by RPO Team (Eleesha Martin and Leigh Rozelle)</a:t>
            </a:r>
            <a:br>
              <a:rPr lang="en-US" i="1" dirty="0">
                <a:cs typeface="Arial"/>
              </a:rPr>
            </a:br>
            <a:r>
              <a:rPr lang="en-US" sz="1600" i="1" dirty="0"/>
              <a:t>May 31, 2023</a:t>
            </a:r>
          </a:p>
        </p:txBody>
      </p:sp>
      <p:sp>
        <p:nvSpPr>
          <p:cNvPr id="2" name="TextBox 1">
            <a:extLst>
              <a:ext uri="{FF2B5EF4-FFF2-40B4-BE49-F238E27FC236}">
                <a16:creationId xmlns:a16="http://schemas.microsoft.com/office/drawing/2014/main" id="{789371A5-98B5-7A4D-62E4-D8E885A6D0C6}"/>
              </a:ext>
            </a:extLst>
          </p:cNvPr>
          <p:cNvSpPr txBox="1"/>
          <p:nvPr/>
        </p:nvSpPr>
        <p:spPr>
          <a:xfrm>
            <a:off x="4454769" y="2414954"/>
            <a:ext cx="0" cy="0"/>
          </a:xfrm>
          <a:prstGeom prst="rect">
            <a:avLst/>
          </a:prstGeom>
          <a:noFill/>
        </p:spPr>
        <p:txBody>
          <a:bodyPr wrap="none" rtlCol="0">
            <a:noAutofit/>
          </a:bodyPr>
          <a:lstStyle/>
          <a:p>
            <a:pPr algn="l"/>
            <a:endParaRPr lang="en-US" sz="1600" b="1" dirty="0">
              <a:latin typeface="Palatino" pitchFamily="2" charset="0"/>
              <a:ea typeface="Palatino" pitchFamily="2" charset="0"/>
            </a:endParaRPr>
          </a:p>
        </p:txBody>
      </p:sp>
    </p:spTree>
    <p:extLst>
      <p:ext uri="{BB962C8B-B14F-4D97-AF65-F5344CB8AC3E}">
        <p14:creationId xmlns:p14="http://schemas.microsoft.com/office/powerpoint/2010/main" val="118269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6D657E-18E5-FEE7-1A4B-03DD847B4897}"/>
              </a:ext>
            </a:extLst>
          </p:cNvPr>
          <p:cNvSpPr>
            <a:spLocks noGrp="1"/>
          </p:cNvSpPr>
          <p:nvPr>
            <p:ph type="sldNum" sz="quarter" idx="12"/>
          </p:nvPr>
        </p:nvSpPr>
        <p:spPr>
          <a:xfrm>
            <a:off x="11673402" y="6474961"/>
            <a:ext cx="417730" cy="365125"/>
          </a:xfrm>
        </p:spPr>
        <p:txBody>
          <a:bodyPr anchor="ctr">
            <a:normAutofit/>
          </a:bodyPr>
          <a:lstStyle/>
          <a:p>
            <a:pPr>
              <a:spcAft>
                <a:spcPts val="600"/>
              </a:spcAft>
            </a:pPr>
            <a:fld id="{BB202416-F046-4FA2-8B60-73AD606F27B1}" type="slidenum">
              <a:rPr lang="en-US" smtClean="0"/>
              <a:pPr>
                <a:spcAft>
                  <a:spcPts val="600"/>
                </a:spcAft>
              </a:pPr>
              <a:t>8</a:t>
            </a:fld>
            <a:endParaRPr lang="en-US"/>
          </a:p>
        </p:txBody>
      </p:sp>
      <p:sp>
        <p:nvSpPr>
          <p:cNvPr id="4" name="Text Placeholder 3">
            <a:extLst>
              <a:ext uri="{FF2B5EF4-FFF2-40B4-BE49-F238E27FC236}">
                <a16:creationId xmlns:a16="http://schemas.microsoft.com/office/drawing/2014/main" id="{52774CA7-8273-E1BF-295B-0E78DC6A9CFE}"/>
              </a:ext>
            </a:extLst>
          </p:cNvPr>
          <p:cNvSpPr>
            <a:spLocks noGrp="1"/>
          </p:cNvSpPr>
          <p:nvPr>
            <p:ph type="body" sz="quarter" idx="16"/>
          </p:nvPr>
        </p:nvSpPr>
        <p:spPr>
          <a:xfrm>
            <a:off x="410308" y="1194593"/>
            <a:ext cx="5486400" cy="354013"/>
          </a:xfrm>
        </p:spPr>
        <p:txBody>
          <a:bodyPr>
            <a:normAutofit/>
          </a:bodyPr>
          <a:lstStyle/>
          <a:p>
            <a:pPr marL="12700" indent="0">
              <a:buNone/>
            </a:pPr>
            <a:r>
              <a:rPr lang="en-US" dirty="0"/>
              <a:t>During the presentation, we will discuss:</a:t>
            </a:r>
          </a:p>
        </p:txBody>
      </p:sp>
      <p:sp>
        <p:nvSpPr>
          <p:cNvPr id="5" name="Title 4">
            <a:extLst>
              <a:ext uri="{FF2B5EF4-FFF2-40B4-BE49-F238E27FC236}">
                <a16:creationId xmlns:a16="http://schemas.microsoft.com/office/drawing/2014/main" id="{1A0DCC9C-657E-E68D-A0DF-4CE46BBAC370}"/>
              </a:ext>
            </a:extLst>
          </p:cNvPr>
          <p:cNvSpPr>
            <a:spLocks noGrp="1"/>
          </p:cNvSpPr>
          <p:nvPr>
            <p:ph type="title"/>
          </p:nvPr>
        </p:nvSpPr>
        <p:spPr>
          <a:xfrm>
            <a:off x="575632" y="319489"/>
            <a:ext cx="8992912" cy="556811"/>
          </a:xfrm>
        </p:spPr>
        <p:txBody>
          <a:bodyPr anchor="t">
            <a:normAutofit/>
          </a:bodyPr>
          <a:lstStyle/>
          <a:p>
            <a:r>
              <a:rPr lang="en-US" sz="3100" dirty="0"/>
              <a:t>Agenda</a:t>
            </a:r>
          </a:p>
        </p:txBody>
      </p:sp>
      <p:graphicFrame>
        <p:nvGraphicFramePr>
          <p:cNvPr id="7" name="Content Placeholder 2">
            <a:extLst>
              <a:ext uri="{FF2B5EF4-FFF2-40B4-BE49-F238E27FC236}">
                <a16:creationId xmlns:a16="http://schemas.microsoft.com/office/drawing/2014/main" id="{3431E854-262B-6FD5-ED57-CA85B7961458}"/>
              </a:ext>
            </a:extLst>
          </p:cNvPr>
          <p:cNvGraphicFramePr>
            <a:graphicFrameLocks noGrp="1"/>
          </p:cNvGraphicFramePr>
          <p:nvPr>
            <p:ph type="chart" sz="quarter" idx="15"/>
            <p:extLst>
              <p:ext uri="{D42A27DB-BD31-4B8C-83A1-F6EECF244321}">
                <p14:modId xmlns:p14="http://schemas.microsoft.com/office/powerpoint/2010/main" val="4272010452"/>
              </p:ext>
            </p:extLst>
          </p:nvPr>
        </p:nvGraphicFramePr>
        <p:xfrm>
          <a:off x="3695700" y="1548606"/>
          <a:ext cx="480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16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218AA9-E879-487D-AC02-4C941A88369D}"/>
              </a:ext>
            </a:extLst>
          </p:cNvPr>
          <p:cNvSpPr>
            <a:spLocks noGrp="1"/>
          </p:cNvSpPr>
          <p:nvPr>
            <p:ph type="ctrTitle"/>
          </p:nvPr>
        </p:nvSpPr>
        <p:spPr/>
        <p:txBody>
          <a:bodyPr/>
          <a:lstStyle/>
          <a:p>
            <a:r>
              <a:rPr lang="en-US" dirty="0"/>
              <a:t>Current Job Market </a:t>
            </a:r>
          </a:p>
        </p:txBody>
      </p:sp>
    </p:spTree>
    <p:extLst>
      <p:ext uri="{BB962C8B-B14F-4D97-AF65-F5344CB8AC3E}">
        <p14:creationId xmlns:p14="http://schemas.microsoft.com/office/powerpoint/2010/main" val="3760123028"/>
      </p:ext>
    </p:extLst>
  </p:cSld>
  <p:clrMapOvr>
    <a:masterClrMapping/>
  </p:clrMapOvr>
</p:sld>
</file>

<file path=ppt/theme/theme1.xml><?xml version="1.0" encoding="utf-8"?>
<a:theme xmlns:a="http://schemas.openxmlformats.org/drawingml/2006/main" name="G&amp;A_Theme_3">
  <a:themeElements>
    <a:clrScheme name="G&amp;A Theme Colors 1">
      <a:dk1>
        <a:srgbClr val="545859"/>
      </a:dk1>
      <a:lt1>
        <a:sysClr val="window" lastClr="FFFFFF"/>
      </a:lt1>
      <a:dk2>
        <a:srgbClr val="253746"/>
      </a:dk2>
      <a:lt2>
        <a:srgbClr val="F5F5F5"/>
      </a:lt2>
      <a:accent1>
        <a:srgbClr val="C8102E"/>
      </a:accent1>
      <a:accent2>
        <a:srgbClr val="545859"/>
      </a:accent2>
      <a:accent3>
        <a:srgbClr val="FF9E1B"/>
      </a:accent3>
      <a:accent4>
        <a:srgbClr val="253746"/>
      </a:accent4>
      <a:accent5>
        <a:srgbClr val="34657F"/>
      </a:accent5>
      <a:accent6>
        <a:srgbClr val="49C5B1"/>
      </a:accent6>
      <a:hlink>
        <a:srgbClr val="FF9E1B"/>
      </a:hlink>
      <a:folHlink>
        <a:srgbClr val="253746"/>
      </a:folHlink>
    </a:clrScheme>
    <a:fontScheme name="G&amp;A Theme Fonts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sz="1600" b="1" dirty="0" smtClean="0">
            <a:latin typeface="Palatino" pitchFamily="2" charset="0"/>
            <a:ea typeface="Palatino" pitchFamily="2" charset="0"/>
          </a:defRPr>
        </a:defPPr>
      </a:lstStyle>
    </a:txDef>
  </a:objectDefaults>
  <a:extraClrSchemeLst/>
  <a:extLst>
    <a:ext uri="{05A4C25C-085E-4340-85A3-A5531E510DB2}">
      <thm15:themeFamily xmlns:thm15="http://schemas.microsoft.com/office/thememl/2012/main" name="G&amp;A Presentation Template_MR" id="{49EBEF2B-0DDD-AE44-BA9C-F2A9CD5577B4}" vid="{B5585643-ECA9-A447-A5FB-2F6AA6CAF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3982</Words>
  <Application>Microsoft Macintosh PowerPoint</Application>
  <PresentationFormat>Widescreen</PresentationFormat>
  <Paragraphs>406</Paragraphs>
  <Slides>38</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Black</vt:lpstr>
      <vt:lpstr>Calibri</vt:lpstr>
      <vt:lpstr>Calibri Light</vt:lpstr>
      <vt:lpstr>Montserrat</vt:lpstr>
      <vt:lpstr>Palatino</vt:lpstr>
      <vt:lpstr>Segoe UI</vt:lpstr>
      <vt:lpstr>Symbol</vt:lpstr>
      <vt:lpstr>Times New Roman</vt:lpstr>
      <vt:lpstr>Verdana</vt:lpstr>
      <vt:lpstr>Wingdings</vt:lpstr>
      <vt:lpstr>G&amp;A_Theme_3</vt:lpstr>
      <vt:lpstr>PowerPoint Presentation</vt:lpstr>
      <vt:lpstr>The webinar will begin shortly…</vt:lpstr>
      <vt:lpstr>The webinar will begin shortly…</vt:lpstr>
      <vt:lpstr>The webinar will begin shortly…</vt:lpstr>
      <vt:lpstr>Before we begin…</vt:lpstr>
      <vt:lpstr>About G&amp;A Partners</vt:lpstr>
      <vt:lpstr>Understanding Today’s Job Market for Improved Recruiting</vt:lpstr>
      <vt:lpstr>Agenda</vt:lpstr>
      <vt:lpstr>Current Job Market </vt:lpstr>
      <vt:lpstr>Poll Question</vt:lpstr>
      <vt:lpstr>It’s still a  Candidate-Driven Market! </vt:lpstr>
      <vt:lpstr>It's a Complicated and Unusual Job Market </vt:lpstr>
      <vt:lpstr>It's a Complicated and Unusual Job Market (cont.)</vt:lpstr>
      <vt:lpstr>Recruiting Pain Points/Solutions</vt:lpstr>
      <vt:lpstr>Manufacturing Industry: Pain Points</vt:lpstr>
      <vt:lpstr>Manufacturing Industry: Solutions</vt:lpstr>
      <vt:lpstr>Healthcare Industry: Pain Points</vt:lpstr>
      <vt:lpstr>Healthcare Industry: Solutions</vt:lpstr>
      <vt:lpstr>Professional Services Industry: Pain Points</vt:lpstr>
      <vt:lpstr>Professional Services Industry: Solutions</vt:lpstr>
      <vt:lpstr>Candidate Expectations </vt:lpstr>
      <vt:lpstr>Candidate Expectations in 2023</vt:lpstr>
      <vt:lpstr>What Employers Should be Doing </vt:lpstr>
      <vt:lpstr>3 Best Practices For Hiring in a Candidate’s Market </vt:lpstr>
      <vt:lpstr>How to Keep Candidates Engaged</vt:lpstr>
      <vt:lpstr>Poll Question</vt:lpstr>
      <vt:lpstr>Hiring Process and Strategies </vt:lpstr>
      <vt:lpstr>The Recruitment Process</vt:lpstr>
      <vt:lpstr>Hiring Strategies</vt:lpstr>
      <vt:lpstr>Hiring Strategies</vt:lpstr>
      <vt:lpstr>Hiring Strategy to Close Skills Gap</vt:lpstr>
      <vt:lpstr>Poll Question</vt:lpstr>
      <vt:lpstr>G&amp;A RPO Service Offering</vt:lpstr>
      <vt:lpstr>What is Recruitment Process Outsourcing?</vt:lpstr>
      <vt:lpstr>G&amp;A's RPO Solution</vt:lpstr>
      <vt:lpstr>Recap/Key Takeaways</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Today’s Job Market for Improved Recruiting</dc:title>
  <dc:creator/>
  <cp:lastModifiedBy/>
  <cp:revision>1132</cp:revision>
  <dcterms:created xsi:type="dcterms:W3CDTF">2020-09-11T14:26:23Z</dcterms:created>
  <dcterms:modified xsi:type="dcterms:W3CDTF">2023-05-31T16:30:48Z</dcterms:modified>
</cp:coreProperties>
</file>